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8" r:id="rId4"/>
    <p:sldId id="259" r:id="rId5"/>
    <p:sldId id="266" r:id="rId6"/>
    <p:sldId id="260" r:id="rId7"/>
    <p:sldId id="269" r:id="rId8"/>
    <p:sldId id="265" r:id="rId9"/>
    <p:sldId id="262" r:id="rId10"/>
    <p:sldId id="264" r:id="rId11"/>
    <p:sldId id="263" r:id="rId12"/>
    <p:sldId id="267" r:id="rId13"/>
    <p:sldId id="270" r:id="rId14"/>
  </p:sldIdLst>
  <p:sldSz cx="9144000" cy="6858000" type="screen4x3"/>
  <p:notesSz cx="6742113" cy="9872663"/>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45" autoAdjust="0"/>
  </p:normalViewPr>
  <p:slideViewPr>
    <p:cSldViewPr>
      <p:cViewPr varScale="1">
        <p:scale>
          <a:sx n="120" d="100"/>
          <a:sy n="120" d="100"/>
        </p:scale>
        <p:origin x="-1374" y="-102"/>
      </p:cViewPr>
      <p:guideLst>
        <p:guide orient="horz" pos="2160"/>
        <p:guide pos="2880"/>
      </p:guideLst>
    </p:cSldViewPr>
  </p:slideViewPr>
  <p:outlineViewPr>
    <p:cViewPr>
      <p:scale>
        <a:sx n="33" d="100"/>
        <a:sy n="33" d="100"/>
      </p:scale>
      <p:origin x="0" y="309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Овал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lang="ru-RU" smtClean="0"/>
              <a:t>Образец заголовка</a:t>
            </a:r>
            <a:endParaRPr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6"/>
          <p:cNvSpPr>
            <a:spLocks noGrp="1"/>
          </p:cNvSpPr>
          <p:nvPr>
            <p:ph type="dt" sz="half" idx="10"/>
          </p:nvPr>
        </p:nvSpPr>
        <p:spPr/>
        <p:txBody>
          <a:bodyPr/>
          <a:lstStyle>
            <a:lvl1pPr>
              <a:defRPr/>
            </a:lvl1pPr>
            <a:extLst/>
          </a:lstStyle>
          <a:p>
            <a:pPr>
              <a:defRPr/>
            </a:pPr>
            <a:fld id="{09C873A7-8E2B-4B7C-9A34-4A1AFB43B4F3}" type="datetimeFigureOut">
              <a:rPr lang="ru-RU"/>
              <a:pPr>
                <a:defRPr/>
              </a:pPr>
              <a:t>20.03.2014</a:t>
            </a:fld>
            <a:endParaRPr lang="ru-RU"/>
          </a:p>
        </p:txBody>
      </p:sp>
      <p:sp>
        <p:nvSpPr>
          <p:cNvPr id="7" name="Нижний колонтитул 19"/>
          <p:cNvSpPr>
            <a:spLocks noGrp="1"/>
          </p:cNvSpPr>
          <p:nvPr>
            <p:ph type="ftr" sz="quarter" idx="11"/>
          </p:nvPr>
        </p:nvSpPr>
        <p:spPr/>
        <p:txBody>
          <a:bodyPr/>
          <a:lstStyle>
            <a:lvl1pPr>
              <a:defRPr/>
            </a:lvl1pPr>
            <a:extLst/>
          </a:lstStyle>
          <a:p>
            <a:pPr>
              <a:defRPr/>
            </a:pPr>
            <a:endParaRPr lang="ru-RU"/>
          </a:p>
        </p:txBody>
      </p:sp>
      <p:sp>
        <p:nvSpPr>
          <p:cNvPr id="8" name="Номер слайда 9"/>
          <p:cNvSpPr>
            <a:spLocks noGrp="1"/>
          </p:cNvSpPr>
          <p:nvPr>
            <p:ph type="sldNum" sz="quarter" idx="12"/>
          </p:nvPr>
        </p:nvSpPr>
        <p:spPr/>
        <p:txBody>
          <a:bodyPr/>
          <a:lstStyle>
            <a:lvl1pPr>
              <a:defRPr/>
            </a:lvl1pPr>
            <a:extLst/>
          </a:lstStyle>
          <a:p>
            <a:pPr>
              <a:defRPr/>
            </a:pPr>
            <a:fld id="{798768F2-FAB4-454C-8DFB-4BAAC7A4EFB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A8C5CF40-1650-4B61-80C9-E63350752055}" type="datetimeFigureOut">
              <a:rPr lang="ru-RU"/>
              <a:pPr>
                <a:defRPr/>
              </a:pPr>
              <a:t>20.03.2014</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3455A646-3177-4660-8AAA-CC3BD2E8D86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BEA228FF-C9B8-48F5-80E5-D9AF5EA0899D}" type="datetimeFigureOut">
              <a:rPr lang="ru-RU"/>
              <a:pPr>
                <a:defRPr/>
              </a:pPr>
              <a:t>20.03.2014</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904884A8-74C9-4270-AB36-3FDFB9CF847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9C4D9C8A-CB2A-48ED-A464-858375158DDE}" type="datetimeFigureOut">
              <a:rPr lang="ru-RU"/>
              <a:pPr>
                <a:defRPr/>
              </a:pPr>
              <a:t>20.03.2014</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EB1D211F-16E5-467A-BAF6-56D4F6CB7F6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оугольник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Овал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ru-RU" smtClean="0"/>
              <a:t>Образец заголовка</a:t>
            </a:r>
            <a:endParaRPr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8" name="Дата 3"/>
          <p:cNvSpPr>
            <a:spLocks noGrp="1"/>
          </p:cNvSpPr>
          <p:nvPr>
            <p:ph type="dt" sz="half" idx="10"/>
          </p:nvPr>
        </p:nvSpPr>
        <p:spPr/>
        <p:txBody>
          <a:bodyPr/>
          <a:lstStyle>
            <a:lvl1pPr>
              <a:defRPr/>
            </a:lvl1pPr>
            <a:extLst/>
          </a:lstStyle>
          <a:p>
            <a:pPr>
              <a:defRPr/>
            </a:pPr>
            <a:fld id="{CDE341AC-F191-45C1-A06F-8DD525FE0E7F}" type="datetimeFigureOut">
              <a:rPr lang="ru-RU"/>
              <a:pPr>
                <a:defRPr/>
              </a:pPr>
              <a:t>20.03.2014</a:t>
            </a:fld>
            <a:endParaRPr lang="ru-RU"/>
          </a:p>
        </p:txBody>
      </p:sp>
      <p:sp>
        <p:nvSpPr>
          <p:cNvPr id="9" name="Нижний колонтитул 4"/>
          <p:cNvSpPr>
            <a:spLocks noGrp="1"/>
          </p:cNvSpPr>
          <p:nvPr>
            <p:ph type="ftr" sz="quarter" idx="11"/>
          </p:nvPr>
        </p:nvSpPr>
        <p:spPr/>
        <p:txBody>
          <a:bodyPr/>
          <a:lstStyle>
            <a:lvl1pPr>
              <a:defRPr/>
            </a:lvl1pPr>
            <a:extLst/>
          </a:lstStyle>
          <a:p>
            <a:pPr>
              <a:defRPr/>
            </a:pPr>
            <a:endParaRPr lang="ru-RU"/>
          </a:p>
        </p:txBody>
      </p:sp>
      <p:sp>
        <p:nvSpPr>
          <p:cNvPr id="10" name="Номер слайда 5"/>
          <p:cNvSpPr>
            <a:spLocks noGrp="1"/>
          </p:cNvSpPr>
          <p:nvPr>
            <p:ph type="sldNum" sz="quarter" idx="12"/>
          </p:nvPr>
        </p:nvSpPr>
        <p:spPr/>
        <p:txBody>
          <a:bodyPr/>
          <a:lstStyle>
            <a:lvl1pPr>
              <a:defRPr/>
            </a:lvl1pPr>
            <a:extLst/>
          </a:lstStyle>
          <a:p>
            <a:pPr>
              <a:defRPr/>
            </a:pPr>
            <a:fld id="{86F6D64C-ECE2-4CEB-844E-438C3C66F2C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F5D4FF22-56D0-4CC3-9867-094871865904}" type="datetimeFigureOut">
              <a:rPr lang="ru-RU"/>
              <a:pPr>
                <a:defRPr/>
              </a:pPr>
              <a:t>20.03.2014</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A51A05E1-38BC-4ADD-9DFC-EA7649AB1EE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lstStyle>
            <a:lvl1pPr algn="ctr">
              <a:defRPr sz="4500" b="1" cap="none" baseline="0"/>
            </a:lvl1pPr>
            <a:extLst/>
          </a:lstStyle>
          <a:p>
            <a:r>
              <a:rPr lang="ru-RU" smtClean="0"/>
              <a:t>Образец заголовка</a:t>
            </a:r>
            <a:endParaRPr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9F796563-E2B8-4DED-9DFB-F1A21E6C1BB9}" type="datetimeFigureOut">
              <a:rPr lang="ru-RU"/>
              <a:pPr>
                <a:defRPr/>
              </a:pPr>
              <a:t>20.03.2014</a:t>
            </a:fld>
            <a:endParaRPr lang="ru-RU"/>
          </a:p>
        </p:txBody>
      </p:sp>
      <p:sp>
        <p:nvSpPr>
          <p:cNvPr id="8" name="Нижний колонтитул 7"/>
          <p:cNvSpPr>
            <a:spLocks noGrp="1"/>
          </p:cNvSpPr>
          <p:nvPr>
            <p:ph type="ftr" sz="quarter" idx="11"/>
          </p:nvPr>
        </p:nvSpPr>
        <p:spPr/>
        <p:txBody>
          <a:bodyPr/>
          <a:lstStyle>
            <a:lvl1pPr>
              <a:defRPr/>
            </a:lvl1pPr>
            <a:extLst/>
          </a:lstStyle>
          <a:p>
            <a:pPr>
              <a:defRPr/>
            </a:pPr>
            <a:endParaRPr lang="ru-RU"/>
          </a:p>
        </p:txBody>
      </p:sp>
      <p:sp>
        <p:nvSpPr>
          <p:cNvPr id="9" name="Номер слайда 8"/>
          <p:cNvSpPr>
            <a:spLocks noGrp="1"/>
          </p:cNvSpPr>
          <p:nvPr>
            <p:ph type="sldNum" sz="quarter" idx="12"/>
          </p:nvPr>
        </p:nvSpPr>
        <p:spPr/>
        <p:txBody>
          <a:bodyPr/>
          <a:lstStyle>
            <a:lvl1pPr>
              <a:defRPr/>
            </a:lvl1pPr>
            <a:extLst/>
          </a:lstStyle>
          <a:p>
            <a:pPr>
              <a:defRPr/>
            </a:pPr>
            <a:fld id="{80FC4CE5-9DB9-4BA7-966A-D119ADF16A1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4836E722-1425-41DE-BEAE-58014AF9C3FD}" type="datetimeFigureOut">
              <a:rPr lang="ru-RU"/>
              <a:pPr>
                <a:defRPr/>
              </a:pPr>
              <a:t>20.03.2014</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83EDABCA-68E5-4CB4-90F2-7D8ED5EDB9F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Прямоугольник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Дата 1"/>
          <p:cNvSpPr>
            <a:spLocks noGrp="1"/>
          </p:cNvSpPr>
          <p:nvPr>
            <p:ph type="dt" sz="half" idx="10"/>
          </p:nvPr>
        </p:nvSpPr>
        <p:spPr/>
        <p:txBody>
          <a:bodyPr/>
          <a:lstStyle>
            <a:lvl1pPr>
              <a:defRPr/>
            </a:lvl1pPr>
            <a:extLst/>
          </a:lstStyle>
          <a:p>
            <a:pPr>
              <a:defRPr/>
            </a:pPr>
            <a:fld id="{F5BBB3F5-1B7B-401A-A7E2-26F38C48E7A6}" type="datetimeFigureOut">
              <a:rPr lang="ru-RU"/>
              <a:pPr>
                <a:defRPr/>
              </a:pPr>
              <a:t>20.03.2014</a:t>
            </a:fld>
            <a:endParaRPr lang="ru-RU"/>
          </a:p>
        </p:txBody>
      </p:sp>
      <p:sp>
        <p:nvSpPr>
          <p:cNvPr id="5" name="Нижний колонтитул 2"/>
          <p:cNvSpPr>
            <a:spLocks noGrp="1"/>
          </p:cNvSpPr>
          <p:nvPr>
            <p:ph type="ftr" sz="quarter" idx="11"/>
          </p:nvPr>
        </p:nvSpPr>
        <p:spPr/>
        <p:txBody>
          <a:bodyPr/>
          <a:lstStyle>
            <a:lvl1pPr>
              <a:defRPr/>
            </a:lvl1pPr>
            <a:extLst/>
          </a:lstStyle>
          <a:p>
            <a:pPr>
              <a:defRPr/>
            </a:pPr>
            <a:endParaRPr lang="ru-RU"/>
          </a:p>
        </p:txBody>
      </p:sp>
      <p:sp>
        <p:nvSpPr>
          <p:cNvPr id="6" name="Номер слайда 3"/>
          <p:cNvSpPr>
            <a:spLocks noGrp="1"/>
          </p:cNvSpPr>
          <p:nvPr>
            <p:ph type="sldNum" sz="quarter" idx="12"/>
          </p:nvPr>
        </p:nvSpPr>
        <p:spPr/>
        <p:txBody>
          <a:bodyPr/>
          <a:lstStyle>
            <a:lvl1pPr>
              <a:defRPr/>
            </a:lvl1pPr>
            <a:extLst/>
          </a:lstStyle>
          <a:p>
            <a:pPr>
              <a:defRPr/>
            </a:pPr>
            <a:fld id="{C792002D-B5DA-49BE-BF2A-DDE3F6A4DB5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ru-RU" smtClean="0"/>
              <a:t>Образец заголовка</a:t>
            </a:r>
            <a:endParaRPr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504406B8-7DDC-4102-9A61-568E1D21819C}" type="datetimeFigureOut">
              <a:rPr lang="ru-RU"/>
              <a:pPr>
                <a:defRPr/>
              </a:pPr>
              <a:t>20.03.2014</a:t>
            </a:fld>
            <a:endParaRPr lang="ru-RU"/>
          </a:p>
        </p:txBody>
      </p:sp>
      <p:sp>
        <p:nvSpPr>
          <p:cNvPr id="6" name="Нижний колонтитул 5"/>
          <p:cNvSpPr>
            <a:spLocks noGrp="1"/>
          </p:cNvSpPr>
          <p:nvPr>
            <p:ph type="ftr" sz="quarter" idx="11"/>
          </p:nvPr>
        </p:nvSpPr>
        <p:spPr/>
        <p:txBody>
          <a:bodyPr/>
          <a:lstStyle>
            <a:lvl1pPr>
              <a:defRPr/>
            </a:lvl1pPr>
            <a:extLst/>
          </a:lstStyle>
          <a:p>
            <a:pPr>
              <a:defRPr/>
            </a:pPr>
            <a:endParaRPr lang="ru-RU"/>
          </a:p>
        </p:txBody>
      </p:sp>
      <p:sp>
        <p:nvSpPr>
          <p:cNvPr id="7" name="Номер слайда 6"/>
          <p:cNvSpPr>
            <a:spLocks noGrp="1"/>
          </p:cNvSpPr>
          <p:nvPr>
            <p:ph type="sldNum" sz="quarter" idx="12"/>
          </p:nvPr>
        </p:nvSpPr>
        <p:spPr/>
        <p:txBody>
          <a:bodyPr/>
          <a:lstStyle>
            <a:lvl1pPr>
              <a:defRPr/>
            </a:lvl1pPr>
            <a:extLst/>
          </a:lstStyle>
          <a:p>
            <a:pPr>
              <a:defRPr/>
            </a:pPr>
            <a:fld id="{C54070D5-F2CA-4AB3-8463-2D70B17B143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5" name="Прямоугольник 7"/>
          <p:cNvGrpSpPr>
            <a:grpSpLocks/>
          </p:cNvGrpSpPr>
          <p:nvPr/>
        </p:nvGrpSpPr>
        <p:grpSpPr bwMode="auto">
          <a:xfrm>
            <a:off x="646113" y="969963"/>
            <a:ext cx="4803775" cy="4802187"/>
            <a:chOff x="407" y="611"/>
            <a:chExt cx="3026" cy="3025"/>
          </a:xfrm>
        </p:grpSpPr>
        <p:pic>
          <p:nvPicPr>
            <p:cNvPr id="6" name="Прямоугольник 7"/>
            <p:cNvPicPr>
              <a:picLocks noChangeArrowheads="1"/>
            </p:cNvPicPr>
            <p:nvPr/>
          </p:nvPicPr>
          <p:blipFill>
            <a:blip r:embed="rId2"/>
            <a:srcRect/>
            <a:stretch>
              <a:fillRect/>
            </a:stretch>
          </p:blipFill>
          <p:spPr bwMode="auto">
            <a:xfrm>
              <a:off x="407" y="611"/>
              <a:ext cx="3026" cy="3025"/>
            </a:xfrm>
            <a:prstGeom prst="rect">
              <a:avLst/>
            </a:prstGeom>
            <a:noFill/>
          </p:spPr>
        </p:pic>
        <p:sp>
          <p:nvSpPr>
            <p:cNvPr id="7" name="Text Box 3"/>
            <p:cNvSpPr txBox="1">
              <a:spLocks noChangeArrowheads="1"/>
            </p:cNvSpPr>
            <p:nvPr/>
          </p:nvSpPr>
          <p:spPr bwMode="auto">
            <a:xfrm>
              <a:off x="480" y="672"/>
              <a:ext cx="2880" cy="2880"/>
            </a:xfrm>
            <a:prstGeom prst="rect">
              <a:avLst/>
            </a:prstGeom>
            <a:noFill/>
            <a:ln w="9525">
              <a:noFill/>
              <a:miter lim="800000"/>
              <a:headEnd/>
              <a:tailEnd/>
            </a:ln>
          </p:spPr>
          <p:txBody>
            <a:bodyPr tIns="274320"/>
            <a:lstStyle/>
            <a:p>
              <a:pPr indent="-282575">
                <a:lnSpc>
                  <a:spcPts val="3000"/>
                </a:lnSpc>
                <a:spcBef>
                  <a:spcPts val="600"/>
                </a:spcBef>
                <a:buClr>
                  <a:schemeClr val="accent1"/>
                </a:buClr>
                <a:buSzPct val="80000"/>
                <a:buFont typeface="Wingdings 2" pitchFamily="18" charset="2"/>
                <a:buNone/>
              </a:pPr>
              <a:endParaRPr lang="en-US" sz="3200">
                <a:latin typeface="Gill Sans MT" pitchFamily="34" charset="0"/>
              </a:endParaRPr>
            </a:p>
          </p:txBody>
        </p:sp>
      </p:grpSp>
      <p:sp>
        <p:nvSpPr>
          <p:cNvPr id="8" name="Блок-схема: процесс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Блок-схема: процесс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ru-RU" smtClean="0"/>
              <a:t>Образец заголовка</a:t>
            </a:r>
            <a:endParaRPr lang="en-US"/>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Дата 4"/>
          <p:cNvSpPr>
            <a:spLocks noGrp="1"/>
          </p:cNvSpPr>
          <p:nvPr>
            <p:ph type="dt" sz="half" idx="10"/>
          </p:nvPr>
        </p:nvSpPr>
        <p:spPr/>
        <p:txBody>
          <a:bodyPr/>
          <a:lstStyle>
            <a:lvl1pPr>
              <a:defRPr/>
            </a:lvl1pPr>
            <a:extLst/>
          </a:lstStyle>
          <a:p>
            <a:pPr>
              <a:defRPr/>
            </a:pPr>
            <a:fld id="{3370DD85-BDB2-48FF-8C9A-375E115A2BE4}" type="datetimeFigureOut">
              <a:rPr lang="ru-RU"/>
              <a:pPr>
                <a:defRPr/>
              </a:pPr>
              <a:t>20.03.2014</a:t>
            </a:fld>
            <a:endParaRPr lang="ru-RU"/>
          </a:p>
        </p:txBody>
      </p:sp>
      <p:sp>
        <p:nvSpPr>
          <p:cNvPr id="11" name="Нижний колонтитул 5"/>
          <p:cNvSpPr>
            <a:spLocks noGrp="1"/>
          </p:cNvSpPr>
          <p:nvPr>
            <p:ph type="ftr" sz="quarter" idx="11"/>
          </p:nvPr>
        </p:nvSpPr>
        <p:spPr/>
        <p:txBody>
          <a:bodyPr/>
          <a:lstStyle>
            <a:lvl1pPr>
              <a:defRPr/>
            </a:lvl1pPr>
            <a:extLst/>
          </a:lstStyle>
          <a:p>
            <a:pPr>
              <a:defRPr/>
            </a:pPr>
            <a:endParaRPr lang="ru-RU"/>
          </a:p>
        </p:txBody>
      </p:sp>
      <p:sp>
        <p:nvSpPr>
          <p:cNvPr id="12" name="Номер слайда 6"/>
          <p:cNvSpPr>
            <a:spLocks noGrp="1"/>
          </p:cNvSpPr>
          <p:nvPr>
            <p:ph type="sldNum" sz="quarter" idx="12"/>
          </p:nvPr>
        </p:nvSpPr>
        <p:spPr/>
        <p:txBody>
          <a:bodyPr/>
          <a:lstStyle>
            <a:lvl1pPr>
              <a:defRPr/>
            </a:lvl1pPr>
            <a:extLst/>
          </a:lstStyle>
          <a:p>
            <a:pPr>
              <a:defRPr/>
            </a:pPr>
            <a:fld id="{F6641A73-6807-4F3A-BFB9-FC99186F9A4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Овал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Прямоугольник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Заголовок 4"/>
          <p:cNvSpPr>
            <a:spLocks noGrp="1"/>
          </p:cNvSpPr>
          <p:nvPr>
            <p:ph type="title"/>
          </p:nvPr>
        </p:nvSpPr>
        <p:spPr>
          <a:xfrm>
            <a:off x="1435100" y="274638"/>
            <a:ext cx="7499350" cy="1143000"/>
          </a:xfrm>
          <a:prstGeom prst="rect">
            <a:avLst/>
          </a:prstGeom>
        </p:spPr>
        <p:txBody>
          <a:bodyPr anchor="ctr">
            <a:normAutofit/>
          </a:bodyPr>
          <a:lstStyle>
            <a:extLst/>
          </a:lstStyle>
          <a:p>
            <a:r>
              <a:rPr lang="ru-RU" smtClean="0"/>
              <a:t>Образец заголовка</a:t>
            </a:r>
            <a:endParaRPr lang="en-US"/>
          </a:p>
        </p:txBody>
      </p:sp>
      <p:sp>
        <p:nvSpPr>
          <p:cNvPr id="1033" name="Текст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defRPr>
            </a:lvl1pPr>
            <a:extLst/>
          </a:lstStyle>
          <a:p>
            <a:pPr>
              <a:defRPr/>
            </a:pPr>
            <a:fld id="{1F0EA4B7-D006-4FD3-BF5D-AA70CF771D8C}" type="datetimeFigureOut">
              <a:rPr lang="ru-RU"/>
              <a:pPr>
                <a:defRPr/>
              </a:pPr>
              <a:t>20.03.2014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ru-RU"/>
          </a:p>
        </p:txBody>
      </p:sp>
      <p:sp>
        <p:nvSpPr>
          <p:cNvPr id="22" name="Номер слайда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defRPr>
            </a:lvl1pPr>
            <a:extLst/>
          </a:lstStyle>
          <a:p>
            <a:pPr>
              <a:defRPr/>
            </a:pPr>
            <a:fld id="{5642D3CE-93AD-45A0-8049-7911400CDEE0}" type="slidenum">
              <a:rPr lang="ru-RU"/>
              <a:pPr>
                <a:defRPr/>
              </a:pPr>
              <a:t>‹#›</a:t>
            </a:fld>
            <a:endParaRPr lang="ru-RU"/>
          </a:p>
        </p:txBody>
      </p:sp>
      <p:sp>
        <p:nvSpPr>
          <p:cNvPr id="15" name="Прямоугольник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96" r:id="rId1"/>
    <p:sldLayoutId id="2147483695" r:id="rId2"/>
    <p:sldLayoutId id="2147483697" r:id="rId3"/>
    <p:sldLayoutId id="2147483694" r:id="rId4"/>
    <p:sldLayoutId id="2147483698" r:id="rId5"/>
    <p:sldLayoutId id="2147483693" r:id="rId6"/>
    <p:sldLayoutId id="2147483699" r:id="rId7"/>
    <p:sldLayoutId id="2147483700" r:id="rId8"/>
    <p:sldLayoutId id="2147483701" r:id="rId9"/>
    <p:sldLayoutId id="2147483692" r:id="rId10"/>
    <p:sldLayoutId id="2147483691" r:id="rId11"/>
  </p:sldLayoutIdLst>
  <p:txStyles>
    <p:titleStyle>
      <a:lvl1pPr algn="l" rtl="0" fontAlgn="base">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72314"/>
          </a:solidFill>
          <a:latin typeface="Corbel" pitchFamily="34" charset="0"/>
        </a:defRPr>
      </a:lvl2pPr>
      <a:lvl3pPr algn="l" rtl="0" fontAlgn="base">
        <a:spcBef>
          <a:spcPct val="0"/>
        </a:spcBef>
        <a:spcAft>
          <a:spcPct val="0"/>
        </a:spcAft>
        <a:defRPr sz="4300">
          <a:solidFill>
            <a:srgbClr val="572314"/>
          </a:solidFill>
          <a:latin typeface="Corbel" pitchFamily="34" charset="0"/>
        </a:defRPr>
      </a:lvl3pPr>
      <a:lvl4pPr algn="l" rtl="0" fontAlgn="base">
        <a:spcBef>
          <a:spcPct val="0"/>
        </a:spcBef>
        <a:spcAft>
          <a:spcPct val="0"/>
        </a:spcAft>
        <a:defRPr sz="4300">
          <a:solidFill>
            <a:srgbClr val="572314"/>
          </a:solidFill>
          <a:latin typeface="Corbel" pitchFamily="34" charset="0"/>
        </a:defRPr>
      </a:lvl4pPr>
      <a:lvl5pPr algn="l" rtl="0" fontAlgn="base">
        <a:spcBef>
          <a:spcPct val="0"/>
        </a:spcBef>
        <a:spcAft>
          <a:spcPct val="0"/>
        </a:spcAft>
        <a:defRPr sz="4300">
          <a:solidFill>
            <a:srgbClr val="572314"/>
          </a:solidFill>
          <a:latin typeface="Corbel" pitchFamily="34" charset="0"/>
        </a:defRPr>
      </a:lvl5pPr>
      <a:lvl6pPr marL="457200" algn="l" rtl="0" fontAlgn="base">
        <a:spcBef>
          <a:spcPct val="0"/>
        </a:spcBef>
        <a:spcAft>
          <a:spcPct val="0"/>
        </a:spcAft>
        <a:defRPr sz="4300">
          <a:solidFill>
            <a:srgbClr val="572314"/>
          </a:solidFill>
          <a:latin typeface="Corbel" pitchFamily="34" charset="0"/>
        </a:defRPr>
      </a:lvl6pPr>
      <a:lvl7pPr marL="914400" algn="l" rtl="0" fontAlgn="base">
        <a:spcBef>
          <a:spcPct val="0"/>
        </a:spcBef>
        <a:spcAft>
          <a:spcPct val="0"/>
        </a:spcAft>
        <a:defRPr sz="4300">
          <a:solidFill>
            <a:srgbClr val="572314"/>
          </a:solidFill>
          <a:latin typeface="Corbel" pitchFamily="34" charset="0"/>
        </a:defRPr>
      </a:lvl7pPr>
      <a:lvl8pPr marL="1371600" algn="l" rtl="0" fontAlgn="base">
        <a:spcBef>
          <a:spcPct val="0"/>
        </a:spcBef>
        <a:spcAft>
          <a:spcPct val="0"/>
        </a:spcAft>
        <a:defRPr sz="4300">
          <a:solidFill>
            <a:srgbClr val="572314"/>
          </a:solidFill>
          <a:latin typeface="Corbel" pitchFamily="34" charset="0"/>
        </a:defRPr>
      </a:lvl8pPr>
      <a:lvl9pPr marL="1828800" algn="l" rtl="0" fontAlgn="base">
        <a:spcBef>
          <a:spcPct val="0"/>
        </a:spcBef>
        <a:spcAft>
          <a:spcPct val="0"/>
        </a:spcAft>
        <a:defRPr sz="4300">
          <a:solidFill>
            <a:srgbClr val="572314"/>
          </a:solidFill>
          <a:latin typeface="Corbel"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1714500" y="428625"/>
            <a:ext cx="6929438" cy="2857500"/>
          </a:xfrm>
        </p:spPr>
        <p:txBody>
          <a:bodyPr>
            <a:noAutofit/>
          </a:bodyPr>
          <a:lstStyle/>
          <a:p>
            <a:pPr algn="ctr" fontAlgn="auto">
              <a:spcAft>
                <a:spcPts val="0"/>
              </a:spcAft>
              <a:defRPr/>
            </a:pPr>
            <a:r>
              <a:rPr lang="ru-RU" sz="6600" dirty="0" smtClean="0">
                <a:solidFill>
                  <a:schemeClr val="tx2">
                    <a:satMod val="130000"/>
                  </a:schemeClr>
                </a:solidFill>
                <a:latin typeface="Times New Roman" pitchFamily="18" charset="0"/>
                <a:cs typeface="Times New Roman" pitchFamily="18" charset="0"/>
              </a:rPr>
              <a:t/>
            </a:r>
            <a:br>
              <a:rPr lang="ru-RU" sz="6600" dirty="0" smtClean="0">
                <a:solidFill>
                  <a:schemeClr val="tx2">
                    <a:satMod val="130000"/>
                  </a:schemeClr>
                </a:solidFill>
                <a:latin typeface="Times New Roman" pitchFamily="18" charset="0"/>
                <a:cs typeface="Times New Roman" pitchFamily="18" charset="0"/>
              </a:rPr>
            </a:br>
            <a:r>
              <a:rPr lang="ru-RU" sz="6600" dirty="0" smtClean="0">
                <a:solidFill>
                  <a:schemeClr val="tx2">
                    <a:satMod val="130000"/>
                  </a:schemeClr>
                </a:solidFill>
                <a:latin typeface="Times New Roman" pitchFamily="18" charset="0"/>
                <a:cs typeface="Times New Roman" pitchFamily="18" charset="0"/>
              </a:rPr>
              <a:t/>
            </a:r>
            <a:br>
              <a:rPr lang="ru-RU" sz="6600" dirty="0" smtClean="0">
                <a:solidFill>
                  <a:schemeClr val="tx2">
                    <a:satMod val="130000"/>
                  </a:schemeClr>
                </a:solidFill>
                <a:latin typeface="Times New Roman" pitchFamily="18" charset="0"/>
                <a:cs typeface="Times New Roman" pitchFamily="18" charset="0"/>
              </a:rPr>
            </a:br>
            <a:r>
              <a:rPr lang="ru-RU" sz="6600" dirty="0" smtClean="0">
                <a:solidFill>
                  <a:schemeClr val="tx2">
                    <a:satMod val="130000"/>
                  </a:schemeClr>
                </a:solidFill>
                <a:latin typeface="Times New Roman" pitchFamily="18" charset="0"/>
                <a:cs typeface="Times New Roman" pitchFamily="18" charset="0"/>
              </a:rPr>
              <a:t/>
            </a:r>
            <a:br>
              <a:rPr lang="ru-RU" sz="6600" dirty="0" smtClean="0">
                <a:solidFill>
                  <a:schemeClr val="tx2">
                    <a:satMod val="130000"/>
                  </a:schemeClr>
                </a:solidFill>
                <a:latin typeface="Times New Roman" pitchFamily="18" charset="0"/>
                <a:cs typeface="Times New Roman" pitchFamily="18" charset="0"/>
              </a:rPr>
            </a:br>
            <a:r>
              <a:rPr lang="ru-RU" sz="6600" dirty="0" smtClean="0">
                <a:solidFill>
                  <a:schemeClr val="tx2">
                    <a:satMod val="130000"/>
                  </a:schemeClr>
                </a:solidFill>
                <a:latin typeface="Times New Roman" pitchFamily="18" charset="0"/>
                <a:cs typeface="Times New Roman" pitchFamily="18" charset="0"/>
              </a:rPr>
              <a:t/>
            </a:r>
            <a:br>
              <a:rPr lang="ru-RU" sz="6600" dirty="0" smtClean="0">
                <a:solidFill>
                  <a:schemeClr val="tx2">
                    <a:satMod val="130000"/>
                  </a:schemeClr>
                </a:solidFill>
                <a:latin typeface="Times New Roman" pitchFamily="18" charset="0"/>
                <a:cs typeface="Times New Roman" pitchFamily="18" charset="0"/>
              </a:rPr>
            </a:br>
            <a:r>
              <a:rPr lang="ru-RU" sz="6600" b="1" dirty="0" smtClean="0">
                <a:solidFill>
                  <a:schemeClr val="tx2">
                    <a:satMod val="130000"/>
                  </a:schemeClr>
                </a:solidFill>
                <a:latin typeface="Times New Roman" pitchFamily="18" charset="0"/>
                <a:cs typeface="Times New Roman" pitchFamily="18" charset="0"/>
              </a:rPr>
              <a:t>История  хутора </a:t>
            </a:r>
            <a:r>
              <a:rPr lang="ru-RU" sz="6600" b="1" dirty="0" err="1" smtClean="0">
                <a:solidFill>
                  <a:schemeClr val="tx2">
                    <a:satMod val="130000"/>
                  </a:schemeClr>
                </a:solidFill>
                <a:latin typeface="Times New Roman" pitchFamily="18" charset="0"/>
                <a:cs typeface="Times New Roman" pitchFamily="18" charset="0"/>
              </a:rPr>
              <a:t>Долгогусевского</a:t>
            </a:r>
            <a:r>
              <a:rPr lang="ru-RU" sz="6600" b="1" dirty="0" smtClean="0">
                <a:solidFill>
                  <a:schemeClr val="tx2">
                    <a:satMod val="130000"/>
                  </a:schemeClr>
                </a:solidFill>
                <a:latin typeface="Times New Roman" pitchFamily="18" charset="0"/>
                <a:cs typeface="Times New Roman" pitchFamily="18" charset="0"/>
              </a:rPr>
              <a:t> в лицах</a:t>
            </a:r>
            <a:endParaRPr lang="ru-RU" sz="6600" dirty="0">
              <a:solidFill>
                <a:schemeClr val="tx2">
                  <a:satMod val="130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57813" y="3500438"/>
            <a:ext cx="3500437" cy="3071812"/>
          </a:xfrm>
        </p:spPr>
        <p:txBody>
          <a:bodyPr>
            <a:normAutofit fontScale="55000" lnSpcReduction="20000"/>
          </a:bodyPr>
          <a:lstStyle/>
          <a:p>
            <a:pPr fontAlgn="auto">
              <a:spcAft>
                <a:spcPts val="0"/>
              </a:spcAft>
              <a:buFont typeface="Wingdings 2"/>
              <a:buNone/>
              <a:defRPr/>
            </a:pPr>
            <a:r>
              <a:rPr lang="ru-RU" dirty="0" err="1" smtClean="0">
                <a:latin typeface="Times New Roman" pitchFamily="18" charset="0"/>
                <a:cs typeface="Times New Roman" pitchFamily="18" charset="0"/>
              </a:rPr>
              <a:t>Кульбашная</a:t>
            </a:r>
            <a:r>
              <a:rPr lang="ru-RU" dirty="0" smtClean="0">
                <a:latin typeface="Times New Roman" pitchFamily="18" charset="0"/>
                <a:cs typeface="Times New Roman" pitchFamily="18" charset="0"/>
              </a:rPr>
              <a:t> Арина Александровна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ученица 8 класса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МБОУ ООШ 15</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352617</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Краснодарский край</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Белореченский район</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п. </a:t>
            </a:r>
            <a:r>
              <a:rPr lang="ru-RU" dirty="0" err="1" smtClean="0">
                <a:latin typeface="Times New Roman" pitchFamily="18" charset="0"/>
                <a:cs typeface="Times New Roman" pitchFamily="18" charset="0"/>
              </a:rPr>
              <a:t>Верхневеденеевский</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ул. Гагарина 14</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тел. 8 (86155) 62-1-43</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Назимова </a:t>
            </a:r>
            <a:r>
              <a:rPr lang="ru-RU" dirty="0" err="1" smtClean="0">
                <a:latin typeface="Times New Roman" pitchFamily="18" charset="0"/>
                <a:cs typeface="Times New Roman" pitchFamily="18" charset="0"/>
              </a:rPr>
              <a:t>Зулайхо</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Исмоиловна</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учитель </a:t>
            </a:r>
            <a:r>
              <a:rPr lang="ru-RU" dirty="0" err="1" smtClean="0">
                <a:latin typeface="Times New Roman" pitchFamily="18" charset="0"/>
                <a:cs typeface="Times New Roman" pitchFamily="18" charset="0"/>
              </a:rPr>
              <a:t>кубановедения</a:t>
            </a:r>
            <a:r>
              <a:rPr lang="ru-RU" dirty="0" smtClean="0">
                <a:latin typeface="Times New Roman" pitchFamily="18" charset="0"/>
                <a:cs typeface="Times New Roman" pitchFamily="18" charset="0"/>
              </a:rPr>
              <a:t>  МБОУ ООШ 15</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Краснодарский край</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Белореченский район</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х. </a:t>
            </a:r>
            <a:r>
              <a:rPr lang="ru-RU" dirty="0" err="1" smtClean="0">
                <a:latin typeface="Times New Roman" pitchFamily="18" charset="0"/>
                <a:cs typeface="Times New Roman" pitchFamily="18" charset="0"/>
              </a:rPr>
              <a:t>Долгогусевский</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ул. </a:t>
            </a:r>
            <a:r>
              <a:rPr lang="ru-RU" dirty="0" err="1" smtClean="0">
                <a:latin typeface="Times New Roman" pitchFamily="18" charset="0"/>
                <a:cs typeface="Times New Roman" pitchFamily="18" charset="0"/>
              </a:rPr>
              <a:t>Голенева</a:t>
            </a:r>
            <a:r>
              <a:rPr lang="ru-RU" dirty="0" smtClean="0">
                <a:latin typeface="Times New Roman" pitchFamily="18" charset="0"/>
                <a:cs typeface="Times New Roman" pitchFamily="18" charset="0"/>
              </a:rPr>
              <a:t> 185</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тел. 8 (86155) 69-2-33</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435100" y="274638"/>
            <a:ext cx="6351588" cy="796925"/>
          </a:xfrm>
        </p:spPr>
        <p:txBody>
          <a:bodyPr/>
          <a:lstStyle/>
          <a:p>
            <a:pPr algn="ctr" fontAlgn="auto">
              <a:spcAft>
                <a:spcPts val="0"/>
              </a:spcAft>
              <a:defRPr/>
            </a:pPr>
            <a:r>
              <a:rPr lang="ru-RU" sz="2400" b="1" dirty="0" smtClean="0">
                <a:solidFill>
                  <a:schemeClr val="tx2">
                    <a:satMod val="130000"/>
                  </a:schemeClr>
                </a:solidFill>
                <a:latin typeface="Times New Roman" pitchFamily="18" charset="0"/>
                <a:cs typeface="Times New Roman" pitchFamily="18" charset="0"/>
              </a:rPr>
              <a:t>Чебак Иван Игнатович (1918-1980)  </a:t>
            </a:r>
            <a:endParaRPr lang="ru-RU" sz="2400" b="1" dirty="0">
              <a:solidFill>
                <a:schemeClr val="tx2">
                  <a:satMod val="130000"/>
                </a:schemeClr>
              </a:solidFill>
              <a:latin typeface="Times New Roman" pitchFamily="18" charset="0"/>
              <a:cs typeface="Times New Roman" pitchFamily="18" charset="0"/>
            </a:endParaRPr>
          </a:p>
        </p:txBody>
      </p:sp>
      <p:pic>
        <p:nvPicPr>
          <p:cNvPr id="22530" name="Picture 3"/>
          <p:cNvPicPr>
            <a:picLocks noGrp="1" noChangeAspect="1" noChangeArrowheads="1"/>
          </p:cNvPicPr>
          <p:nvPr>
            <p:ph sz="half" idx="1"/>
          </p:nvPr>
        </p:nvPicPr>
        <p:blipFill>
          <a:blip r:embed="rId2"/>
          <a:srcRect/>
          <a:stretch>
            <a:fillRect/>
          </a:stretch>
        </p:blipFill>
        <p:spPr>
          <a:xfrm>
            <a:off x="714375" y="1357313"/>
            <a:ext cx="3286125" cy="4735512"/>
          </a:xfrm>
        </p:spPr>
      </p:pic>
      <p:sp>
        <p:nvSpPr>
          <p:cNvPr id="7" name="Содержимое 6"/>
          <p:cNvSpPr>
            <a:spLocks noGrp="1"/>
          </p:cNvSpPr>
          <p:nvPr>
            <p:ph sz="half" idx="2"/>
          </p:nvPr>
        </p:nvSpPr>
        <p:spPr>
          <a:xfrm>
            <a:off x="4143375" y="1571625"/>
            <a:ext cx="4576763" cy="3929063"/>
          </a:xfrm>
        </p:spPr>
        <p:txBody>
          <a:bodyPr>
            <a:normAutofit fontScale="77500" lnSpcReduction="20000"/>
          </a:bodyPr>
          <a:lstStyle/>
          <a:p>
            <a:pPr marL="365760" indent="-283464" fontAlgn="auto">
              <a:spcAft>
                <a:spcPts val="0"/>
              </a:spcAft>
              <a:buFont typeface="Wingdings 2"/>
              <a:buChar char=""/>
              <a:defRPr/>
            </a:pPr>
            <a:r>
              <a:rPr lang="ru-RU" dirty="0" smtClean="0"/>
              <a:t>После окончания войны вернулся в х. </a:t>
            </a:r>
            <a:r>
              <a:rPr lang="ru-RU" dirty="0" err="1" smtClean="0"/>
              <a:t>Долгогусевский</a:t>
            </a:r>
            <a:r>
              <a:rPr lang="ru-RU" dirty="0" smtClean="0"/>
              <a:t>, пошел работать в колхоз, где был трактористом, затем </a:t>
            </a:r>
            <a:r>
              <a:rPr lang="ru-RU" dirty="0" err="1" smtClean="0"/>
              <a:t>заврассадным</a:t>
            </a:r>
            <a:r>
              <a:rPr lang="ru-RU" dirty="0" smtClean="0"/>
              <a:t>, а позже стал бригадиром табачной бригады. В колхозе он проводил большое количество свободного времени. Мой прадедушка имел большое хозяйство: лошади, свиньи, овцы, куры, гуси. Люди его уважали. Уйдя на заслуженный отдых, продолжал заниматься животноводством дома.  </a:t>
            </a:r>
          </a:p>
          <a:p>
            <a:pPr marL="365760" indent="-283464" fontAlgn="auto">
              <a:spcAft>
                <a:spcPts val="0"/>
              </a:spcAft>
              <a:buFont typeface="Wingdings 2"/>
              <a:buChar char=""/>
              <a:defRPr/>
            </a:pP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500" y="285750"/>
            <a:ext cx="6708775" cy="1143000"/>
          </a:xfrm>
        </p:spPr>
        <p:txBody>
          <a:bodyPr/>
          <a:lstStyle/>
          <a:p>
            <a:pPr algn="ctr" fontAlgn="auto">
              <a:spcAft>
                <a:spcPts val="0"/>
              </a:spcAft>
              <a:defRPr/>
            </a:pPr>
            <a:r>
              <a:rPr lang="ru-RU" sz="2400" b="1" dirty="0" err="1" smtClean="0">
                <a:solidFill>
                  <a:schemeClr val="tx2">
                    <a:satMod val="130000"/>
                  </a:schemeClr>
                </a:solidFill>
                <a:latin typeface="Times New Roman" pitchFamily="18" charset="0"/>
                <a:cs typeface="Times New Roman" pitchFamily="18" charset="0"/>
              </a:rPr>
              <a:t>Кресамова</a:t>
            </a:r>
            <a:r>
              <a:rPr lang="ru-RU" sz="2400" b="1" dirty="0" smtClean="0">
                <a:solidFill>
                  <a:schemeClr val="tx2">
                    <a:satMod val="130000"/>
                  </a:schemeClr>
                </a:solidFill>
                <a:latin typeface="Times New Roman" pitchFamily="18" charset="0"/>
                <a:cs typeface="Times New Roman" pitchFamily="18" charset="0"/>
              </a:rPr>
              <a:t> Александра Тимофеевна</a:t>
            </a:r>
            <a:br>
              <a:rPr lang="ru-RU" sz="2400" b="1" dirty="0" smtClean="0">
                <a:solidFill>
                  <a:schemeClr val="tx2">
                    <a:satMod val="130000"/>
                  </a:schemeClr>
                </a:solidFill>
                <a:latin typeface="Times New Roman" pitchFamily="18" charset="0"/>
                <a:cs typeface="Times New Roman" pitchFamily="18" charset="0"/>
              </a:rPr>
            </a:br>
            <a:r>
              <a:rPr lang="ru-RU" sz="2400" b="1" dirty="0" smtClean="0">
                <a:solidFill>
                  <a:schemeClr val="tx1"/>
                </a:solidFill>
                <a:latin typeface="Times New Roman" pitchFamily="18" charset="0"/>
                <a:cs typeface="Times New Roman" pitchFamily="18" charset="0"/>
              </a:rPr>
              <a:t>(1912-1991)</a:t>
            </a:r>
            <a:endParaRPr lang="ru-RU" sz="2400" b="1" dirty="0">
              <a:solidFill>
                <a:schemeClr val="tx1"/>
              </a:solidFill>
              <a:latin typeface="Times New Roman" pitchFamily="18" charset="0"/>
              <a:cs typeface="Times New Roman" pitchFamily="18" charset="0"/>
            </a:endParaRPr>
          </a:p>
        </p:txBody>
      </p:sp>
      <p:pic>
        <p:nvPicPr>
          <p:cNvPr id="23554" name="Содержимое 5" descr="Изображение 014.tif"/>
          <p:cNvPicPr>
            <a:picLocks noGrp="1" noChangeAspect="1"/>
          </p:cNvPicPr>
          <p:nvPr>
            <p:ph sz="half" idx="1"/>
          </p:nvPr>
        </p:nvPicPr>
        <p:blipFill>
          <a:blip r:embed="rId2"/>
          <a:srcRect/>
          <a:stretch>
            <a:fillRect/>
          </a:stretch>
        </p:blipFill>
        <p:spPr>
          <a:xfrm>
            <a:off x="2714625" y="2286000"/>
            <a:ext cx="1914525" cy="3043238"/>
          </a:xfrm>
        </p:spPr>
      </p:pic>
      <p:sp>
        <p:nvSpPr>
          <p:cNvPr id="4" name="Содержимое 3"/>
          <p:cNvSpPr>
            <a:spLocks noGrp="1"/>
          </p:cNvSpPr>
          <p:nvPr>
            <p:ph sz="half" idx="2"/>
          </p:nvPr>
        </p:nvSpPr>
        <p:spPr>
          <a:xfrm>
            <a:off x="4500563" y="1524000"/>
            <a:ext cx="4286250" cy="4664075"/>
          </a:xfrm>
        </p:spPr>
        <p:txBody>
          <a:bodyPr>
            <a:normAutofit fontScale="92500" lnSpcReduction="20000"/>
          </a:bodyPr>
          <a:lstStyle/>
          <a:p>
            <a:pPr marL="365760" indent="-283464" fontAlgn="auto">
              <a:spcAft>
                <a:spcPts val="0"/>
              </a:spcAft>
              <a:buFont typeface="Wingdings 2"/>
              <a:buChar char=""/>
              <a:defRPr/>
            </a:pPr>
            <a:r>
              <a:rPr lang="ru-RU" sz="2000" dirty="0" smtClean="0"/>
              <a:t> Она потеряла двух братьев: один из них  был заживо сожжен немцами в печи из-за своей непригодности, так как он болел. А  второй брат,  находясь в плену вместе с друзьями, вырыл подкоп,  и ночью сбежали.  Они добежали до станицы </a:t>
            </a:r>
            <a:r>
              <a:rPr lang="ru-RU" sz="2000" dirty="0" err="1" smtClean="0"/>
              <a:t>Пшехской</a:t>
            </a:r>
            <a:r>
              <a:rPr lang="ru-RU" sz="2000" dirty="0" smtClean="0"/>
              <a:t>, а позже и до х. </a:t>
            </a:r>
            <a:r>
              <a:rPr lang="ru-RU" sz="2000" dirty="0" err="1" smtClean="0"/>
              <a:t>Долгогусевского</a:t>
            </a:r>
            <a:r>
              <a:rPr lang="ru-RU" sz="2000" dirty="0" smtClean="0"/>
              <a:t>. Когда узнали об  их побеге, немцы нашли их и должны были отправить их в ЗОТ (каменное здание, в котором немец расстреливал русских солдат), но они каким-то образом его взорвали. </a:t>
            </a:r>
          </a:p>
          <a:p>
            <a:pPr marL="365760" indent="-283464" fontAlgn="auto">
              <a:spcAft>
                <a:spcPts val="0"/>
              </a:spcAft>
              <a:buFont typeface="Wingdings 2"/>
              <a:buChar char=""/>
              <a:defRPr/>
            </a:pPr>
            <a:r>
              <a:rPr lang="ru-RU" sz="2000" dirty="0" smtClean="0"/>
              <a:t>Ее муж, Афанасий Андреевич, погиб в Брянских болотах в 1943 году. </a:t>
            </a:r>
            <a:endParaRPr lang="ru-RU" sz="2000" dirty="0">
              <a:latin typeface="Times New Roman" pitchFamily="18" charset="0"/>
              <a:cs typeface="Times New Roman" pitchFamily="18" charset="0"/>
            </a:endParaRPr>
          </a:p>
        </p:txBody>
      </p:sp>
      <p:pic>
        <p:nvPicPr>
          <p:cNvPr id="23556" name="Picture 3"/>
          <p:cNvPicPr>
            <a:picLocks noChangeAspect="1" noChangeArrowheads="1"/>
          </p:cNvPicPr>
          <p:nvPr/>
        </p:nvPicPr>
        <p:blipFill>
          <a:blip r:embed="rId3"/>
          <a:srcRect/>
          <a:stretch>
            <a:fillRect/>
          </a:stretch>
        </p:blipFill>
        <p:spPr bwMode="auto">
          <a:xfrm>
            <a:off x="357188" y="1785938"/>
            <a:ext cx="2286000" cy="3976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285875" y="142875"/>
            <a:ext cx="7497763" cy="928688"/>
          </a:xfrm>
        </p:spPr>
        <p:txBody>
          <a:bodyPr/>
          <a:lstStyle/>
          <a:p>
            <a:pPr algn="ctr" fontAlgn="auto">
              <a:spcAft>
                <a:spcPts val="0"/>
              </a:spcAft>
              <a:defRPr/>
            </a:pPr>
            <a:r>
              <a:rPr lang="ru-RU" sz="2400" b="1" dirty="0" err="1" smtClean="0">
                <a:solidFill>
                  <a:schemeClr val="tx2">
                    <a:satMod val="130000"/>
                  </a:schemeClr>
                </a:solidFill>
                <a:latin typeface="Times New Roman" pitchFamily="18" charset="0"/>
                <a:cs typeface="Times New Roman" pitchFamily="18" charset="0"/>
              </a:rPr>
              <a:t>Крисалов</a:t>
            </a:r>
            <a:r>
              <a:rPr lang="ru-RU" sz="2400" b="1" dirty="0" smtClean="0">
                <a:solidFill>
                  <a:schemeClr val="tx2">
                    <a:satMod val="130000"/>
                  </a:schemeClr>
                </a:solidFill>
                <a:latin typeface="Times New Roman" pitchFamily="18" charset="0"/>
                <a:cs typeface="Times New Roman" pitchFamily="18" charset="0"/>
              </a:rPr>
              <a:t> Андрей Трофимович</a:t>
            </a:r>
            <a:br>
              <a:rPr lang="ru-RU" sz="2400" b="1" dirty="0" smtClean="0">
                <a:solidFill>
                  <a:schemeClr val="tx2">
                    <a:satMod val="130000"/>
                  </a:schemeClr>
                </a:solidFill>
                <a:latin typeface="Times New Roman" pitchFamily="18" charset="0"/>
                <a:cs typeface="Times New Roman" pitchFamily="18" charset="0"/>
              </a:rPr>
            </a:br>
            <a:r>
              <a:rPr lang="ru-RU" sz="2400" b="1" dirty="0" smtClean="0">
                <a:solidFill>
                  <a:schemeClr val="tx2">
                    <a:satMod val="130000"/>
                  </a:schemeClr>
                </a:solidFill>
                <a:latin typeface="Times New Roman" pitchFamily="18" charset="0"/>
                <a:cs typeface="Times New Roman" pitchFamily="18" charset="0"/>
              </a:rPr>
              <a:t>(1911 - 1981)</a:t>
            </a:r>
            <a:endParaRPr lang="ru-RU" sz="2400" b="1" dirty="0">
              <a:solidFill>
                <a:schemeClr val="tx2">
                  <a:satMod val="130000"/>
                </a:schemeClr>
              </a:solidFill>
              <a:latin typeface="Times New Roman" pitchFamily="18" charset="0"/>
              <a:cs typeface="Times New Roman" pitchFamily="18" charset="0"/>
            </a:endParaRPr>
          </a:p>
        </p:txBody>
      </p:sp>
      <p:sp>
        <p:nvSpPr>
          <p:cNvPr id="6" name="Содержимое 5"/>
          <p:cNvSpPr>
            <a:spLocks noGrp="1"/>
          </p:cNvSpPr>
          <p:nvPr>
            <p:ph idx="1"/>
          </p:nvPr>
        </p:nvSpPr>
        <p:spPr>
          <a:xfrm>
            <a:off x="1000125" y="1285875"/>
            <a:ext cx="7858125" cy="5286375"/>
          </a:xfrm>
        </p:spPr>
        <p:txBody>
          <a:bodyPr>
            <a:normAutofit fontScale="77500" lnSpcReduction="20000"/>
          </a:bodyPr>
          <a:lstStyle/>
          <a:p>
            <a:pPr marL="365760" indent="-283464" fontAlgn="auto">
              <a:spcAft>
                <a:spcPts val="0"/>
              </a:spcAft>
              <a:buFont typeface="Wingdings 2"/>
              <a:buNone/>
              <a:defRPr/>
            </a:pPr>
            <a:r>
              <a:rPr lang="ru-RU" dirty="0" smtClean="0">
                <a:latin typeface="Times New Roman" pitchFamily="18" charset="0"/>
                <a:cs typeface="Times New Roman" pitchFamily="18" charset="0"/>
              </a:rPr>
              <a:t>    С детства работал по хозяйству, а позже и в колхозе. Дома содержал двух лошадей, коров и овец. Ушел на фронт, но пришел позже. Воевал на Украине, получил награды: почетная грамота от верховного главнокомандующего Сталина «За взятие Мелитополя», грамота от верховного главнокомандующего Сталина «За взятие Севастополя», Орден Красной звезды, медаль «За отвагу», медаль «За победу над Германией». Был артиллерийским разведчиком. Попал в плен. Зимой его и других русских солдат посадили в конюшню, но так как их было много, они избили охранников и сбежали. Обуви не было, на ноги наматывали тряпки. На Ленинградском фронте была армия под командованием Власова (большую ее часть составляли  предатели). Андрей Трофимович сдал предателей Родины. </a:t>
            </a:r>
          </a:p>
          <a:p>
            <a:pPr marL="365760" indent="-283464" fontAlgn="auto">
              <a:spcAft>
                <a:spcPts val="0"/>
              </a:spcAft>
              <a:buFont typeface="Wingdings 2"/>
              <a:buNone/>
              <a:defRPr/>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14438" y="274638"/>
            <a:ext cx="7643812" cy="868362"/>
          </a:xfrm>
        </p:spPr>
        <p:txBody>
          <a:bodyPr/>
          <a:lstStyle/>
          <a:p>
            <a:pPr algn="ctr" fontAlgn="auto">
              <a:spcAft>
                <a:spcPts val="0"/>
              </a:spcAft>
              <a:defRPr/>
            </a:pPr>
            <a:r>
              <a:rPr lang="ru-RU" sz="2400" b="1" dirty="0" smtClean="0">
                <a:solidFill>
                  <a:schemeClr val="tx2">
                    <a:satMod val="130000"/>
                  </a:schemeClr>
                </a:solidFill>
                <a:latin typeface="Times New Roman" pitchFamily="18" charset="0"/>
                <a:cs typeface="Times New Roman" pitchFamily="18" charset="0"/>
              </a:rPr>
              <a:t>Главной </a:t>
            </a:r>
            <a:r>
              <a:rPr lang="ru-RU" sz="2400" b="1" dirty="0" err="1" smtClean="0">
                <a:solidFill>
                  <a:schemeClr val="tx2">
                    <a:satMod val="130000"/>
                  </a:schemeClr>
                </a:solidFill>
                <a:latin typeface="Times New Roman" pitchFamily="18" charset="0"/>
                <a:cs typeface="Times New Roman" pitchFamily="18" charset="0"/>
              </a:rPr>
              <a:t>сельхозкультурой</a:t>
            </a:r>
            <a:r>
              <a:rPr lang="ru-RU" sz="2400" b="1" dirty="0" smtClean="0">
                <a:solidFill>
                  <a:schemeClr val="tx2">
                    <a:satMod val="130000"/>
                  </a:schemeClr>
                </a:solidFill>
                <a:latin typeface="Times New Roman" pitchFamily="18" charset="0"/>
                <a:cs typeface="Times New Roman" pitchFamily="18" charset="0"/>
              </a:rPr>
              <a:t> в 1950-е годы был табак</a:t>
            </a:r>
            <a:endParaRPr lang="ru-RU" sz="2400" b="1" dirty="0">
              <a:solidFill>
                <a:schemeClr val="tx2">
                  <a:satMod val="130000"/>
                </a:schemeClr>
              </a:solidFill>
              <a:latin typeface="Times New Roman" pitchFamily="18" charset="0"/>
              <a:cs typeface="Times New Roman" pitchFamily="18" charset="0"/>
            </a:endParaRPr>
          </a:p>
        </p:txBody>
      </p:sp>
      <p:pic>
        <p:nvPicPr>
          <p:cNvPr id="25602" name="Picture 2"/>
          <p:cNvPicPr>
            <a:picLocks noGrp="1" noChangeAspect="1" noChangeArrowheads="1"/>
          </p:cNvPicPr>
          <p:nvPr>
            <p:ph idx="1"/>
          </p:nvPr>
        </p:nvPicPr>
        <p:blipFill>
          <a:blip r:embed="rId2"/>
          <a:srcRect/>
          <a:stretch>
            <a:fillRect/>
          </a:stretch>
        </p:blipFill>
        <p:spPr>
          <a:xfrm>
            <a:off x="273050" y="1428750"/>
            <a:ext cx="4243388" cy="3571875"/>
          </a:xfrm>
        </p:spPr>
      </p:pic>
      <p:pic>
        <p:nvPicPr>
          <p:cNvPr id="25603" name="Picture 5"/>
          <p:cNvPicPr>
            <a:picLocks noChangeAspect="1" noChangeArrowheads="1"/>
          </p:cNvPicPr>
          <p:nvPr/>
        </p:nvPicPr>
        <p:blipFill>
          <a:blip r:embed="rId3"/>
          <a:srcRect/>
          <a:stretch>
            <a:fillRect/>
          </a:stretch>
        </p:blipFill>
        <p:spPr bwMode="auto">
          <a:xfrm>
            <a:off x="4572000" y="2965450"/>
            <a:ext cx="4384675" cy="3249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71563" y="214313"/>
            <a:ext cx="7572375" cy="1000125"/>
          </a:xfrm>
        </p:spPr>
        <p:txBody>
          <a:bodyPr>
            <a:normAutofit fontScale="90000"/>
          </a:bodyPr>
          <a:lstStyle/>
          <a:p>
            <a:pPr algn="ctr" fontAlgn="auto">
              <a:spcAft>
                <a:spcPts val="0"/>
              </a:spcAft>
              <a:defRPr/>
            </a:pPr>
            <a:r>
              <a:rPr lang="ru-RU" b="1" dirty="0" smtClean="0">
                <a:solidFill>
                  <a:schemeClr val="tx2">
                    <a:satMod val="130000"/>
                  </a:schemeClr>
                </a:solidFill>
                <a:latin typeface="Times New Roman" pitchFamily="18" charset="0"/>
                <a:cs typeface="Times New Roman" pitchFamily="18" charset="0"/>
              </a:rPr>
              <a:t>Наш хутор </a:t>
            </a:r>
            <a:r>
              <a:rPr lang="ru-RU" b="1" dirty="0" err="1" smtClean="0">
                <a:solidFill>
                  <a:schemeClr val="tx2">
                    <a:satMod val="130000"/>
                  </a:schemeClr>
                </a:solidFill>
                <a:latin typeface="Times New Roman" pitchFamily="18" charset="0"/>
                <a:cs typeface="Times New Roman" pitchFamily="18" charset="0"/>
              </a:rPr>
              <a:t>Долгогусевский</a:t>
            </a:r>
            <a:r>
              <a:rPr lang="ru-RU" b="1" dirty="0" smtClean="0">
                <a:solidFill>
                  <a:schemeClr val="tx2">
                    <a:satMod val="130000"/>
                  </a:schemeClr>
                </a:solidFill>
                <a:latin typeface="Times New Roman" pitchFamily="18" charset="0"/>
                <a:cs typeface="Times New Roman" pitchFamily="18" charset="0"/>
              </a:rPr>
              <a:t>  сегодня </a:t>
            </a:r>
            <a:endParaRPr lang="ru-RU" b="1" dirty="0">
              <a:solidFill>
                <a:schemeClr val="tx2">
                  <a:satMod val="130000"/>
                </a:schemeClr>
              </a:solidFill>
              <a:latin typeface="Times New Roman" pitchFamily="18" charset="0"/>
              <a:cs typeface="Times New Roman" pitchFamily="18" charset="0"/>
            </a:endParaRPr>
          </a:p>
        </p:txBody>
      </p:sp>
      <p:sp>
        <p:nvSpPr>
          <p:cNvPr id="7" name="Содержимое 6"/>
          <p:cNvSpPr>
            <a:spLocks noGrp="1"/>
          </p:cNvSpPr>
          <p:nvPr>
            <p:ph sz="half" idx="2"/>
          </p:nvPr>
        </p:nvSpPr>
        <p:spPr>
          <a:xfrm>
            <a:off x="5357813" y="1214438"/>
            <a:ext cx="3633787" cy="5110162"/>
          </a:xfrm>
        </p:spPr>
        <p:txBody>
          <a:bodyPr>
            <a:normAutofit fontScale="92500" lnSpcReduction="10000"/>
          </a:bodyPr>
          <a:lstStyle/>
          <a:p>
            <a:pPr marL="365760" indent="-283464" fontAlgn="auto">
              <a:spcAft>
                <a:spcPts val="0"/>
              </a:spcAft>
              <a:buFont typeface="Wingdings 2"/>
              <a:buChar char=""/>
              <a:defRPr/>
            </a:pPr>
            <a:endParaRPr lang="ru-RU" sz="1400" dirty="0" smtClean="0"/>
          </a:p>
          <a:p>
            <a:pPr marL="365760" indent="-283464" fontAlgn="auto">
              <a:spcAft>
                <a:spcPts val="0"/>
              </a:spcAft>
              <a:buFont typeface="Wingdings 2"/>
              <a:buChar char=""/>
              <a:defRPr/>
            </a:pPr>
            <a:r>
              <a:rPr lang="ru-RU" sz="1600" b="1" dirty="0" smtClean="0">
                <a:latin typeface="Times New Roman" pitchFamily="18" charset="0"/>
                <a:cs typeface="Times New Roman" pitchFamily="18" charset="0"/>
              </a:rPr>
              <a:t>Имеет 7 улиц (</a:t>
            </a:r>
            <a:r>
              <a:rPr lang="ru-RU" sz="1600" b="1" dirty="0" err="1" smtClean="0">
                <a:latin typeface="Times New Roman" pitchFamily="18" charset="0"/>
                <a:cs typeface="Times New Roman" pitchFamily="18" charset="0"/>
              </a:rPr>
              <a:t>Голенева</a:t>
            </a:r>
            <a:r>
              <a:rPr lang="ru-RU" sz="1600" b="1" dirty="0" smtClean="0">
                <a:latin typeface="Times New Roman" pitchFamily="18" charset="0"/>
                <a:cs typeface="Times New Roman" pitchFamily="18" charset="0"/>
              </a:rPr>
              <a:t>, </a:t>
            </a:r>
            <a:r>
              <a:rPr lang="ru-RU" sz="1600" b="1" dirty="0" err="1" smtClean="0">
                <a:latin typeface="Times New Roman" pitchFamily="18" charset="0"/>
                <a:cs typeface="Times New Roman" pitchFamily="18" charset="0"/>
              </a:rPr>
              <a:t>Луценко</a:t>
            </a:r>
            <a:r>
              <a:rPr lang="ru-RU" sz="1600" b="1" dirty="0" smtClean="0">
                <a:latin typeface="Times New Roman" pitchFamily="18" charset="0"/>
                <a:cs typeface="Times New Roman" pitchFamily="18" charset="0"/>
              </a:rPr>
              <a:t>, Полтавская, Молодежная, Табачная, Интернационалистов, Новая. Главная улица нашего хутора носит фамилию героя Советского Союза </a:t>
            </a:r>
            <a:r>
              <a:rPr lang="ru-RU" sz="1600" b="1" dirty="0" err="1" smtClean="0">
                <a:latin typeface="Times New Roman" pitchFamily="18" charset="0"/>
                <a:cs typeface="Times New Roman" pitchFamily="18" charset="0"/>
              </a:rPr>
              <a:t>Голенева</a:t>
            </a:r>
            <a:r>
              <a:rPr lang="ru-RU" sz="1600" b="1" dirty="0" smtClean="0">
                <a:latin typeface="Times New Roman" pitchFamily="18" charset="0"/>
                <a:cs typeface="Times New Roman" pitchFamily="18" charset="0"/>
              </a:rPr>
              <a:t> Степана Трофимовича, жителя </a:t>
            </a:r>
            <a:r>
              <a:rPr lang="ru-RU" sz="1600" b="1" dirty="0" err="1" smtClean="0">
                <a:latin typeface="Times New Roman" pitchFamily="18" charset="0"/>
                <a:cs typeface="Times New Roman" pitchFamily="18" charset="0"/>
              </a:rPr>
              <a:t>Долгогусевского</a:t>
            </a:r>
            <a:r>
              <a:rPr lang="ru-RU" sz="1600" b="1" dirty="0" smtClean="0">
                <a:latin typeface="Times New Roman" pitchFamily="18" charset="0"/>
                <a:cs typeface="Times New Roman" pitchFamily="18" charset="0"/>
              </a:rPr>
              <a:t>),  3 магазина («АНИ», «Для Вас»,  Первомайское сельпо), фельдшерский пункт, почту, клуб, библиотеку. В нем находятся 418 хозяйств и предприятия – ЛПХ, ООО «Гранит», ООО « Белая Русь», ООО «</a:t>
            </a:r>
            <a:r>
              <a:rPr lang="ru-RU" sz="1600" b="1" dirty="0" err="1" smtClean="0">
                <a:latin typeface="Times New Roman" pitchFamily="18" charset="0"/>
                <a:cs typeface="Times New Roman" pitchFamily="18" charset="0"/>
              </a:rPr>
              <a:t>Долгогусевское</a:t>
            </a:r>
            <a:r>
              <a:rPr lang="ru-RU" sz="1600" b="1" dirty="0" smtClean="0">
                <a:latin typeface="Times New Roman" pitchFamily="18" charset="0"/>
                <a:cs typeface="Times New Roman" pitchFamily="18" charset="0"/>
              </a:rPr>
              <a:t>», ООО «Феникс», кооператив «Подгорный»,  индивидуальное предпринимательство </a:t>
            </a:r>
            <a:r>
              <a:rPr lang="ru-RU" sz="1600" b="1" dirty="0" err="1" smtClean="0">
                <a:latin typeface="Times New Roman" pitchFamily="18" charset="0"/>
                <a:cs typeface="Times New Roman" pitchFamily="18" charset="0"/>
              </a:rPr>
              <a:t>Тополяна</a:t>
            </a:r>
            <a:r>
              <a:rPr lang="ru-RU" sz="1600" b="1" dirty="0" smtClean="0">
                <a:latin typeface="Times New Roman" pitchFamily="18" charset="0"/>
                <a:cs typeface="Times New Roman" pitchFamily="18" charset="0"/>
              </a:rPr>
              <a:t> и </a:t>
            </a:r>
            <a:r>
              <a:rPr lang="ru-RU" sz="1600" b="1" dirty="0" err="1" smtClean="0">
                <a:latin typeface="Times New Roman" pitchFamily="18" charset="0"/>
                <a:cs typeface="Times New Roman" pitchFamily="18" charset="0"/>
              </a:rPr>
              <a:t>Джанова</a:t>
            </a:r>
            <a:r>
              <a:rPr lang="ru-RU" sz="1600" b="1" dirty="0" smtClean="0">
                <a:latin typeface="Times New Roman" pitchFamily="18" charset="0"/>
                <a:cs typeface="Times New Roman" pitchFamily="18" charset="0"/>
              </a:rPr>
              <a:t>.  Население хутора - многонациональное (русские, турки, армяне, грузины, </a:t>
            </a:r>
            <a:r>
              <a:rPr lang="ru-RU" sz="1600" b="1" dirty="0" err="1" smtClean="0">
                <a:latin typeface="Times New Roman" pitchFamily="18" charset="0"/>
                <a:cs typeface="Times New Roman" pitchFamily="18" charset="0"/>
              </a:rPr>
              <a:t>адыги</a:t>
            </a:r>
            <a:r>
              <a:rPr lang="ru-RU" sz="1600" b="1" dirty="0" smtClean="0">
                <a:latin typeface="Times New Roman" pitchFamily="18" charset="0"/>
                <a:cs typeface="Times New Roman" pitchFamily="18" charset="0"/>
              </a:rPr>
              <a:t>, </a:t>
            </a:r>
            <a:r>
              <a:rPr lang="ru-RU" sz="1600" b="1" dirty="0" err="1" smtClean="0">
                <a:latin typeface="Times New Roman" pitchFamily="18" charset="0"/>
                <a:cs typeface="Times New Roman" pitchFamily="18" charset="0"/>
              </a:rPr>
              <a:t>кето</a:t>
            </a:r>
            <a:r>
              <a:rPr lang="ru-RU" sz="1600" b="1" dirty="0" smtClean="0">
                <a:latin typeface="Times New Roman" pitchFamily="18" charset="0"/>
                <a:cs typeface="Times New Roman" pitchFamily="18" charset="0"/>
              </a:rPr>
              <a:t>) и составляет на сегодняшний день 1571 человек. </a:t>
            </a:r>
            <a:endParaRPr lang="ru-RU" sz="1600" dirty="0">
              <a:latin typeface="Times New Roman" pitchFamily="18" charset="0"/>
              <a:cs typeface="Times New Roman" pitchFamily="18" charset="0"/>
            </a:endParaRPr>
          </a:p>
        </p:txBody>
      </p:sp>
      <p:pic>
        <p:nvPicPr>
          <p:cNvPr id="14339" name="Рисунок 10" descr="F:\Фото долгогусевск\SAM_0775.JPG"/>
          <p:cNvPicPr>
            <a:picLocks noChangeAspect="1" noChangeArrowheads="1"/>
          </p:cNvPicPr>
          <p:nvPr/>
        </p:nvPicPr>
        <p:blipFill>
          <a:blip r:embed="rId2"/>
          <a:srcRect/>
          <a:stretch>
            <a:fillRect/>
          </a:stretch>
        </p:blipFill>
        <p:spPr bwMode="auto">
          <a:xfrm>
            <a:off x="142875" y="3286125"/>
            <a:ext cx="3071813" cy="2643188"/>
          </a:xfrm>
          <a:prstGeom prst="rect">
            <a:avLst/>
          </a:prstGeom>
          <a:noFill/>
          <a:ln w="9525">
            <a:noFill/>
            <a:miter lim="800000"/>
            <a:headEnd/>
            <a:tailEnd/>
          </a:ln>
        </p:spPr>
      </p:pic>
      <p:pic>
        <p:nvPicPr>
          <p:cNvPr id="14340" name="Рисунок 9" descr="F:\Фото долгогусевск\SAM_0775 (2).JPG"/>
          <p:cNvPicPr>
            <a:picLocks noChangeAspect="1" noChangeArrowheads="1"/>
          </p:cNvPicPr>
          <p:nvPr/>
        </p:nvPicPr>
        <p:blipFill>
          <a:blip r:embed="rId3"/>
          <a:srcRect/>
          <a:stretch>
            <a:fillRect/>
          </a:stretch>
        </p:blipFill>
        <p:spPr bwMode="auto">
          <a:xfrm>
            <a:off x="214313" y="1071563"/>
            <a:ext cx="3000375" cy="2071687"/>
          </a:xfrm>
          <a:prstGeom prst="rect">
            <a:avLst/>
          </a:prstGeom>
          <a:noFill/>
          <a:ln w="9525">
            <a:noFill/>
            <a:miter lim="800000"/>
            <a:headEnd/>
            <a:tailEnd/>
          </a:ln>
        </p:spPr>
      </p:pic>
      <p:pic>
        <p:nvPicPr>
          <p:cNvPr id="14341" name="Рисунок 11" descr="F:\Фото долгогусевск\SAM_0771 (2).JPG"/>
          <p:cNvPicPr>
            <a:picLocks noChangeAspect="1" noChangeArrowheads="1"/>
          </p:cNvPicPr>
          <p:nvPr/>
        </p:nvPicPr>
        <p:blipFill>
          <a:blip r:embed="rId4"/>
          <a:srcRect/>
          <a:stretch>
            <a:fillRect/>
          </a:stretch>
        </p:blipFill>
        <p:spPr bwMode="auto">
          <a:xfrm>
            <a:off x="3286125" y="2500313"/>
            <a:ext cx="2357438" cy="2786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100" y="274638"/>
            <a:ext cx="7499350" cy="1143000"/>
          </a:xfrm>
        </p:spPr>
        <p:txBody>
          <a:bodyPr>
            <a:normAutofit fontScale="90000"/>
          </a:bodyPr>
          <a:lstStyle/>
          <a:p>
            <a:pPr algn="ctr" fontAlgn="auto">
              <a:spcAft>
                <a:spcPts val="0"/>
              </a:spcAft>
              <a:defRPr/>
            </a:pPr>
            <a:r>
              <a:rPr lang="ru-RU" b="1" dirty="0" smtClean="0">
                <a:solidFill>
                  <a:schemeClr val="tx2">
                    <a:satMod val="130000"/>
                  </a:schemeClr>
                </a:solidFill>
                <a:latin typeface="Times New Roman" pitchFamily="18" charset="0"/>
                <a:cs typeface="Times New Roman" pitchFamily="18" charset="0"/>
              </a:rPr>
              <a:t>Наш хутор </a:t>
            </a:r>
            <a:r>
              <a:rPr lang="ru-RU" b="1" dirty="0" err="1" smtClean="0">
                <a:solidFill>
                  <a:schemeClr val="tx2">
                    <a:satMod val="130000"/>
                  </a:schemeClr>
                </a:solidFill>
                <a:latin typeface="Times New Roman" pitchFamily="18" charset="0"/>
                <a:cs typeface="Times New Roman" pitchFamily="18" charset="0"/>
              </a:rPr>
              <a:t>Долгогусевский</a:t>
            </a:r>
            <a:r>
              <a:rPr lang="ru-RU" b="1" dirty="0" smtClean="0">
                <a:solidFill>
                  <a:schemeClr val="tx2">
                    <a:satMod val="130000"/>
                  </a:schemeClr>
                </a:solidFill>
                <a:latin typeface="Times New Roman" pitchFamily="18" charset="0"/>
                <a:cs typeface="Times New Roman" pitchFamily="18" charset="0"/>
              </a:rPr>
              <a:t>  сегодня </a:t>
            </a:r>
            <a:endParaRPr lang="ru-RU" dirty="0">
              <a:solidFill>
                <a:schemeClr val="tx2">
                  <a:satMod val="130000"/>
                </a:schemeClr>
              </a:solidFill>
            </a:endParaRPr>
          </a:p>
        </p:txBody>
      </p:sp>
      <p:pic>
        <p:nvPicPr>
          <p:cNvPr id="15362" name="Содержимое 4" descr="F:\Фото долгогусевск\SAM_0767 (2).JPG"/>
          <p:cNvPicPr>
            <a:picLocks noGrp="1"/>
          </p:cNvPicPr>
          <p:nvPr>
            <p:ph sz="half" idx="1"/>
          </p:nvPr>
        </p:nvPicPr>
        <p:blipFill>
          <a:blip r:embed="rId2"/>
          <a:srcRect/>
          <a:stretch>
            <a:fillRect/>
          </a:stretch>
        </p:blipFill>
        <p:spPr>
          <a:xfrm>
            <a:off x="3429000" y="4071938"/>
            <a:ext cx="2573338" cy="2144712"/>
          </a:xfrm>
        </p:spPr>
      </p:pic>
      <p:pic>
        <p:nvPicPr>
          <p:cNvPr id="15363" name="Содержимое 7" descr="F:\Фото долгогусевск\SAM_0773.JPG"/>
          <p:cNvPicPr>
            <a:picLocks noGrp="1"/>
          </p:cNvPicPr>
          <p:nvPr>
            <p:ph sz="half" idx="2"/>
          </p:nvPr>
        </p:nvPicPr>
        <p:blipFill>
          <a:blip r:embed="rId3"/>
          <a:srcRect/>
          <a:stretch>
            <a:fillRect/>
          </a:stretch>
        </p:blipFill>
        <p:spPr>
          <a:xfrm>
            <a:off x="6357938" y="4071938"/>
            <a:ext cx="2427287" cy="2214562"/>
          </a:xfrm>
        </p:spPr>
      </p:pic>
      <p:pic>
        <p:nvPicPr>
          <p:cNvPr id="15364" name="Рисунок 5" descr="F:\Фото долгогусевск\SAM_0766.JPG"/>
          <p:cNvPicPr>
            <a:picLocks noChangeAspect="1" noChangeArrowheads="1"/>
          </p:cNvPicPr>
          <p:nvPr/>
        </p:nvPicPr>
        <p:blipFill>
          <a:blip r:embed="rId4"/>
          <a:srcRect/>
          <a:stretch>
            <a:fillRect/>
          </a:stretch>
        </p:blipFill>
        <p:spPr bwMode="auto">
          <a:xfrm>
            <a:off x="285750" y="1428750"/>
            <a:ext cx="2571750" cy="2428875"/>
          </a:xfrm>
          <a:prstGeom prst="rect">
            <a:avLst/>
          </a:prstGeom>
          <a:noFill/>
          <a:ln w="9525">
            <a:noFill/>
            <a:miter lim="800000"/>
            <a:headEnd/>
            <a:tailEnd/>
          </a:ln>
        </p:spPr>
      </p:pic>
      <p:pic>
        <p:nvPicPr>
          <p:cNvPr id="15365" name="Рисунок 6" descr="F:\Фото долгогусевск\SAM_0774.JPG"/>
          <p:cNvPicPr>
            <a:picLocks noChangeAspect="1" noChangeArrowheads="1"/>
          </p:cNvPicPr>
          <p:nvPr/>
        </p:nvPicPr>
        <p:blipFill>
          <a:blip r:embed="rId5"/>
          <a:srcRect/>
          <a:stretch>
            <a:fillRect/>
          </a:stretch>
        </p:blipFill>
        <p:spPr bwMode="auto">
          <a:xfrm>
            <a:off x="3143250" y="1571625"/>
            <a:ext cx="2535238" cy="2276475"/>
          </a:xfrm>
          <a:prstGeom prst="rect">
            <a:avLst/>
          </a:prstGeom>
          <a:noFill/>
          <a:ln w="9525">
            <a:noFill/>
            <a:miter lim="800000"/>
            <a:headEnd/>
            <a:tailEnd/>
          </a:ln>
        </p:spPr>
      </p:pic>
      <p:pic>
        <p:nvPicPr>
          <p:cNvPr id="15366" name="Рисунок 8" descr="F:\Фото долгогусевск\SAM_0768 (2).JPG"/>
          <p:cNvPicPr>
            <a:picLocks noChangeAspect="1" noChangeArrowheads="1"/>
          </p:cNvPicPr>
          <p:nvPr/>
        </p:nvPicPr>
        <p:blipFill>
          <a:blip r:embed="rId6"/>
          <a:srcRect/>
          <a:stretch>
            <a:fillRect/>
          </a:stretch>
        </p:blipFill>
        <p:spPr bwMode="auto">
          <a:xfrm>
            <a:off x="5929313" y="1500188"/>
            <a:ext cx="2643187" cy="2214562"/>
          </a:xfrm>
          <a:prstGeom prst="rect">
            <a:avLst/>
          </a:prstGeom>
          <a:noFill/>
          <a:ln w="9525">
            <a:noFill/>
            <a:miter lim="800000"/>
            <a:headEnd/>
            <a:tailEnd/>
          </a:ln>
        </p:spPr>
      </p:pic>
      <p:pic>
        <p:nvPicPr>
          <p:cNvPr id="15367" name="Рисунок 10" descr="F:\Фото долгогусевск\SAM_0770 (2).JPG"/>
          <p:cNvPicPr>
            <a:picLocks noChangeAspect="1" noChangeArrowheads="1"/>
          </p:cNvPicPr>
          <p:nvPr/>
        </p:nvPicPr>
        <p:blipFill>
          <a:blip r:embed="rId7"/>
          <a:srcRect/>
          <a:stretch>
            <a:fillRect/>
          </a:stretch>
        </p:blipFill>
        <p:spPr bwMode="auto">
          <a:xfrm>
            <a:off x="285750" y="4000500"/>
            <a:ext cx="2884488" cy="2324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357313" y="142875"/>
            <a:ext cx="7497762" cy="1000125"/>
          </a:xfrm>
        </p:spPr>
        <p:txBody>
          <a:bodyPr/>
          <a:lstStyle/>
          <a:p>
            <a:pPr algn="ctr" fontAlgn="auto">
              <a:spcAft>
                <a:spcPts val="0"/>
              </a:spcAft>
              <a:defRPr/>
            </a:pPr>
            <a:r>
              <a:rPr lang="ru-RU" sz="2400" b="1" dirty="0" smtClean="0">
                <a:solidFill>
                  <a:schemeClr val="tx2">
                    <a:satMod val="130000"/>
                  </a:schemeClr>
                </a:solidFill>
                <a:latin typeface="Times New Roman" pitchFamily="18" charset="0"/>
                <a:cs typeface="Times New Roman" pitchFamily="18" charset="0"/>
              </a:rPr>
              <a:t>История хутора в лицах</a:t>
            </a:r>
            <a:br>
              <a:rPr lang="ru-RU" sz="2400" b="1" dirty="0" smtClean="0">
                <a:solidFill>
                  <a:schemeClr val="tx2">
                    <a:satMod val="130000"/>
                  </a:schemeClr>
                </a:solidFill>
                <a:latin typeface="Times New Roman" pitchFamily="18" charset="0"/>
                <a:cs typeface="Times New Roman" pitchFamily="18" charset="0"/>
              </a:rPr>
            </a:br>
            <a:r>
              <a:rPr lang="ru-RU" sz="2400" b="1" dirty="0" err="1" smtClean="0">
                <a:solidFill>
                  <a:schemeClr val="tx2">
                    <a:satMod val="130000"/>
                  </a:schemeClr>
                </a:solidFill>
                <a:latin typeface="Times New Roman" pitchFamily="18" charset="0"/>
                <a:cs typeface="Times New Roman" pitchFamily="18" charset="0"/>
              </a:rPr>
              <a:t>Крисалов</a:t>
            </a:r>
            <a:r>
              <a:rPr lang="ru-RU" sz="2400" b="1" dirty="0" smtClean="0">
                <a:solidFill>
                  <a:schemeClr val="tx2">
                    <a:satMod val="130000"/>
                  </a:schemeClr>
                </a:solidFill>
                <a:latin typeface="Times New Roman" pitchFamily="18" charset="0"/>
                <a:cs typeface="Times New Roman" pitchFamily="18" charset="0"/>
              </a:rPr>
              <a:t> Николай Андреевич (1934 г.р.)</a:t>
            </a:r>
            <a:endParaRPr lang="ru-RU" sz="2400" b="1" dirty="0">
              <a:solidFill>
                <a:schemeClr val="tx2">
                  <a:satMod val="130000"/>
                </a:schemeClr>
              </a:solidFill>
              <a:latin typeface="Times New Roman" pitchFamily="18" charset="0"/>
              <a:cs typeface="Times New Roman" pitchFamily="18" charset="0"/>
            </a:endParaRPr>
          </a:p>
        </p:txBody>
      </p:sp>
      <p:pic>
        <p:nvPicPr>
          <p:cNvPr id="16386" name="Picture 2" descr="F:\Фото долгогусевск\SAM_0770.JPG"/>
          <p:cNvPicPr>
            <a:picLocks noGrp="1" noChangeAspect="1" noChangeArrowheads="1"/>
          </p:cNvPicPr>
          <p:nvPr>
            <p:ph sz="half" idx="1"/>
          </p:nvPr>
        </p:nvPicPr>
        <p:blipFill>
          <a:blip r:embed="rId2"/>
          <a:srcRect/>
          <a:stretch>
            <a:fillRect/>
          </a:stretch>
        </p:blipFill>
        <p:spPr>
          <a:xfrm>
            <a:off x="428625" y="1428750"/>
            <a:ext cx="3543300" cy="4724400"/>
          </a:xfrm>
        </p:spPr>
      </p:pic>
      <p:sp>
        <p:nvSpPr>
          <p:cNvPr id="7" name="Содержимое 6"/>
          <p:cNvSpPr>
            <a:spLocks noGrp="1"/>
          </p:cNvSpPr>
          <p:nvPr>
            <p:ph sz="half" idx="2"/>
          </p:nvPr>
        </p:nvSpPr>
        <p:spPr>
          <a:xfrm>
            <a:off x="3857625" y="1143000"/>
            <a:ext cx="5000625" cy="5214938"/>
          </a:xfrm>
        </p:spPr>
        <p:txBody>
          <a:bodyPr>
            <a:normAutofit fontScale="62500" lnSpcReduction="20000"/>
          </a:bodyPr>
          <a:lstStyle/>
          <a:p>
            <a:pPr marL="365760" indent="-283464" fontAlgn="auto">
              <a:spcAft>
                <a:spcPts val="0"/>
              </a:spcAft>
              <a:buFont typeface="Wingdings 2"/>
              <a:buChar char=""/>
              <a:defRPr/>
            </a:pPr>
            <a:r>
              <a:rPr lang="ru-RU" dirty="0" smtClean="0">
                <a:latin typeface="Times New Roman" pitchFamily="18" charset="0"/>
                <a:cs typeface="Times New Roman" pitchFamily="18" charset="0"/>
              </a:rPr>
              <a:t>«В колхозе было  1800 га земли, 140 лошадей, 240 коров, 25 пар быков, общественные плуги, бороны, хода, амбар, ВЕХ-ТОК, табачная сушка, огневая сушилка, 4 сушки (они занимали место, как один завод), весы, </a:t>
            </a:r>
            <a:r>
              <a:rPr lang="ru-RU" dirty="0" err="1" smtClean="0">
                <a:latin typeface="Times New Roman" pitchFamily="18" charset="0"/>
                <a:cs typeface="Times New Roman" pitchFamily="18" charset="0"/>
              </a:rPr>
              <a:t>табакопрошивальная</a:t>
            </a:r>
            <a:r>
              <a:rPr lang="ru-RU" dirty="0" smtClean="0">
                <a:latin typeface="Times New Roman" pitchFamily="18" charset="0"/>
                <a:cs typeface="Times New Roman" pitchFamily="18" charset="0"/>
              </a:rPr>
              <a:t> машина, жнейки, кладовая (которой заведовал Горобец Иван), а под ней подвал (в нем во время войны прятались люди). В 1934-1935 колхоз  получал трактора: «ХТЗ», «СТЗ» и «Форд». Этой техникой овладели трактористы: </a:t>
            </a:r>
            <a:r>
              <a:rPr lang="ru-RU" dirty="0" err="1" smtClean="0">
                <a:latin typeface="Times New Roman" pitchFamily="18" charset="0"/>
                <a:cs typeface="Times New Roman" pitchFamily="18" charset="0"/>
              </a:rPr>
              <a:t>Больботов</a:t>
            </a:r>
            <a:r>
              <a:rPr lang="ru-RU" dirty="0" smtClean="0">
                <a:latin typeface="Times New Roman" pitchFamily="18" charset="0"/>
                <a:cs typeface="Times New Roman" pitchFamily="18" charset="0"/>
              </a:rPr>
              <a:t> Василий Потапович, Ищенко Тимофей Маркович, </a:t>
            </a:r>
            <a:r>
              <a:rPr lang="ru-RU" dirty="0" err="1" smtClean="0">
                <a:latin typeface="Times New Roman" pitchFamily="18" charset="0"/>
                <a:cs typeface="Times New Roman" pitchFamily="18" charset="0"/>
              </a:rPr>
              <a:t>Ревтюх</a:t>
            </a:r>
            <a:r>
              <a:rPr lang="ru-RU" dirty="0" smtClean="0">
                <a:latin typeface="Times New Roman" pitchFamily="18" charset="0"/>
                <a:cs typeface="Times New Roman" pitchFamily="18" charset="0"/>
              </a:rPr>
              <a:t> Алексей Михайлович. Тракторов сначала было 5, затем 25, а позже 50. Самая высокая урожайность в те годы была 15-20 </a:t>
            </a:r>
            <a:r>
              <a:rPr lang="ru-RU" dirty="0" err="1" smtClean="0">
                <a:latin typeface="Times New Roman" pitchFamily="18" charset="0"/>
                <a:cs typeface="Times New Roman" pitchFamily="18" charset="0"/>
              </a:rPr>
              <a:t>ц</a:t>
            </a:r>
            <a:r>
              <a:rPr lang="ru-RU" dirty="0" smtClean="0">
                <a:latin typeface="Times New Roman" pitchFamily="18" charset="0"/>
                <a:cs typeface="Times New Roman" pitchFamily="18" charset="0"/>
              </a:rPr>
              <a:t>/га зерновых. Если сравнить хутор того времени и сегодняшний, можно увидеть огромные отличия: домов было меньше, но людей больше; было несколько огромных садов, в которых выращивали яблоки  и виноград. Колхоз был мощный. В хуторе была одна единственная баня».</a:t>
            </a:r>
          </a:p>
          <a:p>
            <a:pPr marL="365760" indent="-283464" fontAlgn="auto">
              <a:spcAft>
                <a:spcPts val="0"/>
              </a:spcAft>
              <a:buFont typeface="Wingdings 2"/>
              <a:buChar char=""/>
              <a:defRPr/>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071563" y="214313"/>
            <a:ext cx="7920037" cy="928687"/>
          </a:xfrm>
        </p:spPr>
        <p:txBody>
          <a:bodyPr/>
          <a:lstStyle/>
          <a:p>
            <a:pPr algn="ctr" fontAlgn="auto">
              <a:spcAft>
                <a:spcPts val="0"/>
              </a:spcAft>
              <a:defRPr/>
            </a:pPr>
            <a:r>
              <a:rPr lang="ru-RU" sz="2200" b="1" dirty="0" smtClean="0">
                <a:solidFill>
                  <a:schemeClr val="tx2">
                    <a:satMod val="130000"/>
                  </a:schemeClr>
                </a:solidFill>
                <a:latin typeface="Times New Roman" pitchFamily="18" charset="0"/>
                <a:cs typeface="Times New Roman" pitchFamily="18" charset="0"/>
              </a:rPr>
              <a:t>Кладовая, которой заведовал Горобец Иван, а под ней был подвал (в нем во время войны прятались люди) </a:t>
            </a:r>
            <a:endParaRPr lang="ru-RU" b="1" dirty="0">
              <a:solidFill>
                <a:schemeClr val="tx2">
                  <a:satMod val="130000"/>
                </a:schemeClr>
              </a:solidFill>
              <a:latin typeface="Times New Roman" pitchFamily="18" charset="0"/>
              <a:cs typeface="Times New Roman" pitchFamily="18" charset="0"/>
            </a:endParaRPr>
          </a:p>
        </p:txBody>
      </p:sp>
      <p:pic>
        <p:nvPicPr>
          <p:cNvPr id="17410" name="Содержимое 6" descr="F:\Фото долгогусевск\SAM_0771.JPG"/>
          <p:cNvPicPr>
            <a:picLocks noGrp="1"/>
          </p:cNvPicPr>
          <p:nvPr>
            <p:ph idx="1"/>
          </p:nvPr>
        </p:nvPicPr>
        <p:blipFill>
          <a:blip r:embed="rId2"/>
          <a:srcRect/>
          <a:stretch>
            <a:fillRect/>
          </a:stretch>
        </p:blipFill>
        <p:spPr>
          <a:xfrm>
            <a:off x="5786438" y="1428750"/>
            <a:ext cx="2643187" cy="3000375"/>
          </a:xfrm>
        </p:spPr>
      </p:pic>
      <p:pic>
        <p:nvPicPr>
          <p:cNvPr id="17411" name="Рисунок 7" descr="F:\Фото долгогусевск\SAM_0768.JPG"/>
          <p:cNvPicPr>
            <a:picLocks noChangeAspect="1" noChangeArrowheads="1"/>
          </p:cNvPicPr>
          <p:nvPr/>
        </p:nvPicPr>
        <p:blipFill>
          <a:blip r:embed="rId3"/>
          <a:srcRect/>
          <a:stretch>
            <a:fillRect/>
          </a:stretch>
        </p:blipFill>
        <p:spPr bwMode="auto">
          <a:xfrm>
            <a:off x="1143000" y="1428750"/>
            <a:ext cx="3357563" cy="2928938"/>
          </a:xfrm>
          <a:prstGeom prst="rect">
            <a:avLst/>
          </a:prstGeom>
          <a:noFill/>
          <a:ln w="9525">
            <a:noFill/>
            <a:miter lim="800000"/>
            <a:headEnd/>
            <a:tailEnd/>
          </a:ln>
        </p:spPr>
      </p:pic>
      <p:pic>
        <p:nvPicPr>
          <p:cNvPr id="17412" name="Рисунок 8" descr="F:\Фото долгогусевск\SAM_0767.JPG"/>
          <p:cNvPicPr>
            <a:picLocks noChangeAspect="1" noChangeArrowheads="1"/>
          </p:cNvPicPr>
          <p:nvPr/>
        </p:nvPicPr>
        <p:blipFill>
          <a:blip r:embed="rId4"/>
          <a:srcRect/>
          <a:stretch>
            <a:fillRect/>
          </a:stretch>
        </p:blipFill>
        <p:spPr bwMode="auto">
          <a:xfrm>
            <a:off x="4071938" y="3786188"/>
            <a:ext cx="3500437" cy="2643187"/>
          </a:xfrm>
          <a:prstGeom prst="rect">
            <a:avLst/>
          </a:prstGeom>
          <a:noFill/>
          <a:ln w="9525">
            <a:noFill/>
            <a:miter lim="800000"/>
            <a:headEnd/>
            <a:tailEnd/>
          </a:ln>
        </p:spPr>
      </p:pic>
      <p:sp>
        <p:nvSpPr>
          <p:cNvPr id="17413" name="Прямоугольник 5"/>
          <p:cNvSpPr>
            <a:spLocks noChangeArrowheads="1"/>
          </p:cNvSpPr>
          <p:nvPr/>
        </p:nvSpPr>
        <p:spPr bwMode="auto">
          <a:xfrm>
            <a:off x="1071563" y="5929313"/>
            <a:ext cx="2814637" cy="369887"/>
          </a:xfrm>
          <a:prstGeom prst="rect">
            <a:avLst/>
          </a:prstGeom>
          <a:noFill/>
          <a:ln w="9525">
            <a:noFill/>
            <a:miter lim="800000"/>
            <a:headEnd/>
            <a:tailEnd/>
          </a:ln>
        </p:spPr>
        <p:txBody>
          <a:bodyPr wrap="none">
            <a:spAutoFit/>
          </a:bodyPr>
          <a:lstStyle/>
          <a:p>
            <a:r>
              <a:rPr lang="ru-RU" b="1">
                <a:latin typeface="Times New Roman" pitchFamily="18" charset="0"/>
                <a:cs typeface="Times New Roman" pitchFamily="18" charset="0"/>
              </a:rPr>
              <a:t>(сегодняшнее состояние) </a:t>
            </a:r>
            <a:endParaRPr lang="ru-RU">
              <a:latin typeface="Corbe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4438" y="142875"/>
            <a:ext cx="7429500" cy="1357313"/>
          </a:xfrm>
        </p:spPr>
        <p:txBody>
          <a:bodyPr>
            <a:noAutofit/>
          </a:bodyPr>
          <a:lstStyle/>
          <a:p>
            <a:pPr algn="ctr" fontAlgn="auto">
              <a:spcAft>
                <a:spcPts val="0"/>
              </a:spcAft>
              <a:defRPr/>
            </a:pPr>
            <a:r>
              <a:rPr lang="ru-RU" sz="2400" b="1" dirty="0" smtClean="0">
                <a:solidFill>
                  <a:schemeClr val="tx2">
                    <a:satMod val="130000"/>
                  </a:schemeClr>
                </a:solidFill>
                <a:latin typeface="Times New Roman" pitchFamily="18" charset="0"/>
                <a:cs typeface="Times New Roman" pitchFamily="18" charset="0"/>
              </a:rPr>
              <a:t>История хутора в лицах</a:t>
            </a:r>
            <a:br>
              <a:rPr lang="ru-RU" sz="2400" b="1" dirty="0" smtClean="0">
                <a:solidFill>
                  <a:schemeClr val="tx2">
                    <a:satMod val="130000"/>
                  </a:schemeClr>
                </a:solidFill>
                <a:latin typeface="Times New Roman" pitchFamily="18" charset="0"/>
                <a:cs typeface="Times New Roman" pitchFamily="18" charset="0"/>
              </a:rPr>
            </a:br>
            <a:r>
              <a:rPr lang="ru-RU" sz="2400" b="1" dirty="0" smtClean="0">
                <a:solidFill>
                  <a:schemeClr val="tx2">
                    <a:satMod val="130000"/>
                  </a:schemeClr>
                </a:solidFill>
                <a:latin typeface="Times New Roman" pitchFamily="18" charset="0"/>
                <a:cs typeface="Times New Roman" pitchFamily="18" charset="0"/>
              </a:rPr>
              <a:t> Языкова Елена Тихоновна –</a:t>
            </a:r>
            <a:br>
              <a:rPr lang="ru-RU" sz="2400" b="1" dirty="0" smtClean="0">
                <a:solidFill>
                  <a:schemeClr val="tx2">
                    <a:satMod val="130000"/>
                  </a:schemeClr>
                </a:solidFill>
                <a:latin typeface="Times New Roman" pitchFamily="18" charset="0"/>
                <a:cs typeface="Times New Roman" pitchFamily="18" charset="0"/>
              </a:rPr>
            </a:br>
            <a:r>
              <a:rPr lang="ru-RU" sz="2400" b="1" dirty="0" smtClean="0">
                <a:solidFill>
                  <a:schemeClr val="tx2">
                    <a:satMod val="130000"/>
                  </a:schemeClr>
                </a:solidFill>
                <a:latin typeface="Times New Roman" pitchFamily="18" charset="0"/>
                <a:cs typeface="Times New Roman" pitchFamily="18" charset="0"/>
              </a:rPr>
              <a:t>самый пожилой человек хутора  (1927 </a:t>
            </a:r>
            <a:r>
              <a:rPr lang="ru-RU" sz="2400" b="1" dirty="0" smtClean="0">
                <a:solidFill>
                  <a:schemeClr val="tx1"/>
                </a:solidFill>
                <a:latin typeface="Times New Roman" pitchFamily="18" charset="0"/>
                <a:cs typeface="Times New Roman" pitchFamily="18" charset="0"/>
              </a:rPr>
              <a:t>г.р.)</a:t>
            </a:r>
            <a:br>
              <a:rPr lang="ru-RU" sz="2400" b="1" dirty="0" smtClean="0">
                <a:solidFill>
                  <a:schemeClr val="tx1"/>
                </a:solidFill>
                <a:latin typeface="Times New Roman" pitchFamily="18" charset="0"/>
                <a:cs typeface="Times New Roman" pitchFamily="18" charset="0"/>
              </a:rPr>
            </a:br>
            <a:endParaRPr lang="ru-RU" sz="2400" b="1" dirty="0">
              <a:solidFill>
                <a:schemeClr val="tx1"/>
              </a:solidFill>
              <a:latin typeface="Times New Roman" pitchFamily="18" charset="0"/>
              <a:cs typeface="Times New Roman" pitchFamily="18" charset="0"/>
            </a:endParaRPr>
          </a:p>
        </p:txBody>
      </p:sp>
      <p:pic>
        <p:nvPicPr>
          <p:cNvPr id="18434" name="Содержимое 4" descr="SAM_0777.jpg"/>
          <p:cNvPicPr>
            <a:picLocks noGrp="1" noChangeAspect="1"/>
          </p:cNvPicPr>
          <p:nvPr>
            <p:ph sz="half" idx="1"/>
          </p:nvPr>
        </p:nvPicPr>
        <p:blipFill>
          <a:blip r:embed="rId2"/>
          <a:srcRect/>
          <a:stretch>
            <a:fillRect/>
          </a:stretch>
        </p:blipFill>
        <p:spPr>
          <a:xfrm>
            <a:off x="571500" y="1428750"/>
            <a:ext cx="3714750" cy="4908550"/>
          </a:xfrm>
        </p:spPr>
      </p:pic>
      <p:sp>
        <p:nvSpPr>
          <p:cNvPr id="4" name="Содержимое 3"/>
          <p:cNvSpPr>
            <a:spLocks noGrp="1"/>
          </p:cNvSpPr>
          <p:nvPr>
            <p:ph sz="half" idx="2"/>
          </p:nvPr>
        </p:nvSpPr>
        <p:spPr>
          <a:xfrm>
            <a:off x="4500563" y="1524000"/>
            <a:ext cx="4214812" cy="4664075"/>
          </a:xfrm>
        </p:spPr>
        <p:txBody>
          <a:bodyPr>
            <a:normAutofit lnSpcReduction="10000"/>
          </a:bodyPr>
          <a:lstStyle/>
          <a:p>
            <a:pPr marL="365760" indent="-283464" fontAlgn="auto">
              <a:spcAft>
                <a:spcPts val="0"/>
              </a:spcAft>
              <a:buFont typeface="Wingdings 2"/>
              <a:buChar char=""/>
              <a:defRPr/>
            </a:pPr>
            <a:r>
              <a:rPr lang="ru-RU" dirty="0" smtClean="0"/>
              <a:t> </a:t>
            </a:r>
            <a:r>
              <a:rPr lang="ru-RU" sz="1800" dirty="0" smtClean="0">
                <a:latin typeface="Times New Roman" pitchFamily="18" charset="0"/>
                <a:cs typeface="Times New Roman" pitchFamily="18" charset="0"/>
              </a:rPr>
              <a:t>С самого детства она работала в колхозе на тракторе. Затем она работала почтальоном.</a:t>
            </a:r>
          </a:p>
          <a:p>
            <a:pPr marL="365760" indent="-283464" fontAlgn="auto">
              <a:spcAft>
                <a:spcPts val="0"/>
              </a:spcAft>
              <a:buFont typeface="Wingdings 2"/>
              <a:buChar char=""/>
              <a:defRPr/>
            </a:pPr>
            <a:r>
              <a:rPr lang="ru-RU" sz="1800" dirty="0" smtClean="0">
                <a:latin typeface="Times New Roman" pitchFamily="18" charset="0"/>
                <a:cs typeface="Times New Roman" pitchFamily="18" charset="0"/>
              </a:rPr>
              <a:t>Награды:</a:t>
            </a:r>
          </a:p>
          <a:p>
            <a:pPr marL="365760" indent="-283464" fontAlgn="auto">
              <a:spcAft>
                <a:spcPts val="0"/>
              </a:spcAft>
              <a:buFont typeface="Wingdings 2"/>
              <a:buChar char=""/>
              <a:defRPr/>
            </a:pPr>
            <a:r>
              <a:rPr lang="ru-RU" sz="1800" dirty="0" smtClean="0">
                <a:latin typeface="Times New Roman" pitchFamily="18" charset="0"/>
                <a:cs typeface="Times New Roman" pitchFamily="18" charset="0"/>
              </a:rPr>
              <a:t>Медаль «За доблестный труд в Великой Отечественной войне 1941-1945 гг.»</a:t>
            </a:r>
          </a:p>
          <a:p>
            <a:pPr marL="365760" indent="-283464" fontAlgn="auto">
              <a:spcAft>
                <a:spcPts val="0"/>
              </a:spcAft>
              <a:buFont typeface="Wingdings 2"/>
              <a:buChar char=""/>
              <a:defRPr/>
            </a:pPr>
            <a:r>
              <a:rPr lang="ru-RU" sz="1800" dirty="0" smtClean="0">
                <a:latin typeface="Times New Roman" pitchFamily="18" charset="0"/>
                <a:cs typeface="Times New Roman" pitchFamily="18" charset="0"/>
              </a:rPr>
              <a:t>Юбилейная медаль «50 лет победы в Великой Отечественной войне 1941 – 1945 гг.»</a:t>
            </a:r>
          </a:p>
          <a:p>
            <a:pPr marL="365760" indent="-283464" fontAlgn="auto">
              <a:spcAft>
                <a:spcPts val="0"/>
              </a:spcAft>
              <a:buFont typeface="Wingdings 2"/>
              <a:buChar char=""/>
              <a:defRPr/>
            </a:pPr>
            <a:r>
              <a:rPr lang="ru-RU" sz="1800" dirty="0" smtClean="0">
                <a:latin typeface="Times New Roman" pitchFamily="18" charset="0"/>
                <a:cs typeface="Times New Roman" pitchFamily="18" charset="0"/>
              </a:rPr>
              <a:t>Юбилейная медаль «60 лет победы в Великой Отечественной войне 1941 – 1945 гг.»</a:t>
            </a:r>
          </a:p>
          <a:p>
            <a:pPr marL="365760" indent="-283464" fontAlgn="auto">
              <a:spcAft>
                <a:spcPts val="0"/>
              </a:spcAft>
              <a:buFont typeface="Wingdings 2"/>
              <a:buChar char=""/>
              <a:defRPr/>
            </a:pPr>
            <a:r>
              <a:rPr lang="ru-RU" sz="1800" dirty="0" smtClean="0">
                <a:latin typeface="Times New Roman" pitchFamily="18" charset="0"/>
                <a:cs typeface="Times New Roman" pitchFamily="18" charset="0"/>
              </a:rPr>
              <a:t>Юбилейная медаль «65 лет победы в Великой Отечественной войне 1941 – 1945 гг.»</a:t>
            </a:r>
          </a:p>
          <a:p>
            <a:pPr marL="365760" indent="-283464" fontAlgn="auto">
              <a:spcAft>
                <a:spcPts val="0"/>
              </a:spcAft>
              <a:buFont typeface="Wingdings 2"/>
              <a:buChar char=""/>
              <a:defRPr/>
            </a:pPr>
            <a:endParaRPr lang="ru-RU" sz="1600" dirty="0" smtClean="0"/>
          </a:p>
          <a:p>
            <a:pPr marL="365760" indent="-283464" fontAlgn="auto">
              <a:spcAft>
                <a:spcPts val="0"/>
              </a:spcAft>
              <a:buFont typeface="Wingdings 2"/>
              <a:buChar char=""/>
              <a:defRPr/>
            </a:pPr>
            <a:endParaRPr lang="ru-RU"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428750" y="214313"/>
            <a:ext cx="6286500" cy="928687"/>
          </a:xfrm>
        </p:spPr>
        <p:txBody>
          <a:bodyPr/>
          <a:lstStyle/>
          <a:p>
            <a:pPr algn="ctr" fontAlgn="auto">
              <a:spcAft>
                <a:spcPts val="0"/>
              </a:spcAft>
              <a:defRPr/>
            </a:pPr>
            <a:r>
              <a:rPr lang="ru-RU" sz="2400" b="1" dirty="0" smtClean="0">
                <a:solidFill>
                  <a:schemeClr val="tx2">
                    <a:satMod val="130000"/>
                  </a:schemeClr>
                </a:solidFill>
                <a:latin typeface="Times New Roman" pitchFamily="18" charset="0"/>
                <a:cs typeface="Times New Roman" pitchFamily="18" charset="0"/>
              </a:rPr>
              <a:t>Современный вид реки </a:t>
            </a:r>
            <a:r>
              <a:rPr lang="ru-RU" sz="2400" b="1" dirty="0" err="1" smtClean="0">
                <a:solidFill>
                  <a:schemeClr val="tx2">
                    <a:satMod val="130000"/>
                  </a:schemeClr>
                </a:solidFill>
                <a:latin typeface="Times New Roman" pitchFamily="18" charset="0"/>
                <a:cs typeface="Times New Roman" pitchFamily="18" charset="0"/>
              </a:rPr>
              <a:t>Ганджи</a:t>
            </a:r>
            <a:r>
              <a:rPr lang="ru-RU" sz="2400" b="1" dirty="0" smtClean="0">
                <a:solidFill>
                  <a:schemeClr val="tx2">
                    <a:satMod val="130000"/>
                  </a:schemeClr>
                </a:solidFill>
                <a:latin typeface="Times New Roman" pitchFamily="18" charset="0"/>
                <a:cs typeface="Times New Roman" pitchFamily="18" charset="0"/>
              </a:rPr>
              <a:t/>
            </a:r>
            <a:br>
              <a:rPr lang="ru-RU" sz="2400" b="1" dirty="0" smtClean="0">
                <a:solidFill>
                  <a:schemeClr val="tx2">
                    <a:satMod val="130000"/>
                  </a:schemeClr>
                </a:solidFill>
                <a:latin typeface="Times New Roman" pitchFamily="18" charset="0"/>
                <a:cs typeface="Times New Roman" pitchFamily="18" charset="0"/>
              </a:rPr>
            </a:br>
            <a:r>
              <a:rPr lang="ru-RU" sz="2400" b="1" dirty="0" smtClean="0">
                <a:solidFill>
                  <a:schemeClr val="tx2">
                    <a:satMod val="130000"/>
                  </a:schemeClr>
                </a:solidFill>
                <a:latin typeface="Times New Roman" pitchFamily="18" charset="0"/>
                <a:cs typeface="Times New Roman" pitchFamily="18" charset="0"/>
              </a:rPr>
              <a:t> (к сожалению она пересохла)</a:t>
            </a:r>
            <a:endParaRPr lang="ru-RU" sz="2400" b="1" dirty="0">
              <a:solidFill>
                <a:schemeClr val="tx2">
                  <a:satMod val="130000"/>
                </a:schemeClr>
              </a:solidFill>
              <a:latin typeface="Times New Roman" pitchFamily="18" charset="0"/>
              <a:cs typeface="Times New Roman" pitchFamily="18" charset="0"/>
            </a:endParaRPr>
          </a:p>
        </p:txBody>
      </p:sp>
      <p:pic>
        <p:nvPicPr>
          <p:cNvPr id="19458" name="Содержимое 3" descr="F:\Фото долгогусевск\SAM_0816.JPG"/>
          <p:cNvPicPr>
            <a:picLocks noGrp="1"/>
          </p:cNvPicPr>
          <p:nvPr>
            <p:ph idx="1"/>
          </p:nvPr>
        </p:nvPicPr>
        <p:blipFill>
          <a:blip r:embed="rId2"/>
          <a:srcRect/>
          <a:stretch>
            <a:fillRect/>
          </a:stretch>
        </p:blipFill>
        <p:spPr>
          <a:xfrm>
            <a:off x="500063" y="1285875"/>
            <a:ext cx="4214812" cy="3857625"/>
          </a:xfrm>
        </p:spPr>
      </p:pic>
      <p:pic>
        <p:nvPicPr>
          <p:cNvPr id="19459" name="Рисунок 6" descr="F:\Фото долгогусевск\SAM_0815 (2).JPG"/>
          <p:cNvPicPr>
            <a:picLocks noChangeAspect="1" noChangeArrowheads="1"/>
          </p:cNvPicPr>
          <p:nvPr/>
        </p:nvPicPr>
        <p:blipFill>
          <a:blip r:embed="rId3"/>
          <a:srcRect/>
          <a:stretch>
            <a:fillRect/>
          </a:stretch>
        </p:blipFill>
        <p:spPr bwMode="auto">
          <a:xfrm>
            <a:off x="4357688" y="2857500"/>
            <a:ext cx="4500562" cy="3500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5875" y="214313"/>
            <a:ext cx="7215188" cy="857250"/>
          </a:xfrm>
        </p:spPr>
        <p:txBody>
          <a:bodyPr/>
          <a:lstStyle/>
          <a:p>
            <a:pPr algn="ctr" fontAlgn="auto">
              <a:spcAft>
                <a:spcPts val="0"/>
              </a:spcAft>
              <a:defRPr/>
            </a:pPr>
            <a:r>
              <a:rPr lang="ru-RU" sz="2400" b="1" dirty="0" smtClean="0">
                <a:solidFill>
                  <a:schemeClr val="tx2">
                    <a:satMod val="130000"/>
                  </a:schemeClr>
                </a:solidFill>
                <a:latin typeface="Times New Roman" pitchFamily="18" charset="0"/>
                <a:cs typeface="Times New Roman" pitchFamily="18" charset="0"/>
              </a:rPr>
              <a:t>История хутора в лицах </a:t>
            </a:r>
            <a:br>
              <a:rPr lang="ru-RU" sz="2400" b="1" dirty="0" smtClean="0">
                <a:solidFill>
                  <a:schemeClr val="tx2">
                    <a:satMod val="130000"/>
                  </a:schemeClr>
                </a:solidFill>
                <a:latin typeface="Times New Roman" pitchFamily="18" charset="0"/>
                <a:cs typeface="Times New Roman" pitchFamily="18" charset="0"/>
              </a:rPr>
            </a:br>
            <a:r>
              <a:rPr lang="ru-RU" sz="2400" b="1" dirty="0" smtClean="0">
                <a:solidFill>
                  <a:schemeClr val="tx2">
                    <a:satMod val="130000"/>
                  </a:schemeClr>
                </a:solidFill>
                <a:latin typeface="Times New Roman" pitchFamily="18" charset="0"/>
                <a:cs typeface="Times New Roman" pitchFamily="18" charset="0"/>
              </a:rPr>
              <a:t>Чебак Мария Михайловна (1903-1971)</a:t>
            </a:r>
            <a:endParaRPr lang="ru-RU" sz="2400" b="1" dirty="0">
              <a:solidFill>
                <a:schemeClr val="tx2">
                  <a:satMod val="130000"/>
                </a:schemeClr>
              </a:solidFill>
              <a:latin typeface="Times New Roman" pitchFamily="18" charset="0"/>
              <a:cs typeface="Times New Roman" pitchFamily="18" charset="0"/>
            </a:endParaRPr>
          </a:p>
        </p:txBody>
      </p:sp>
      <p:pic>
        <p:nvPicPr>
          <p:cNvPr id="20482" name="Picture 4"/>
          <p:cNvPicPr>
            <a:picLocks noGrp="1" noChangeAspect="1" noChangeArrowheads="1"/>
          </p:cNvPicPr>
          <p:nvPr>
            <p:ph sz="half" idx="1"/>
          </p:nvPr>
        </p:nvPicPr>
        <p:blipFill>
          <a:blip r:embed="rId2"/>
          <a:srcRect/>
          <a:stretch>
            <a:fillRect/>
          </a:stretch>
        </p:blipFill>
        <p:spPr>
          <a:xfrm>
            <a:off x="857250" y="1357313"/>
            <a:ext cx="3848100" cy="4760912"/>
          </a:xfrm>
        </p:spPr>
      </p:pic>
      <p:sp>
        <p:nvSpPr>
          <p:cNvPr id="4" name="Содержимое 3"/>
          <p:cNvSpPr>
            <a:spLocks noGrp="1"/>
          </p:cNvSpPr>
          <p:nvPr>
            <p:ph sz="half" idx="2"/>
          </p:nvPr>
        </p:nvSpPr>
        <p:spPr>
          <a:xfrm>
            <a:off x="4857750" y="1571625"/>
            <a:ext cx="4076700" cy="4286250"/>
          </a:xfrm>
        </p:spPr>
        <p:txBody>
          <a:bodyPr>
            <a:normAutofit fontScale="85000" lnSpcReduction="20000"/>
          </a:bodyPr>
          <a:lstStyle/>
          <a:p>
            <a:pPr marL="365760" indent="-283464" fontAlgn="auto">
              <a:spcAft>
                <a:spcPts val="0"/>
              </a:spcAft>
              <a:buFont typeface="Wingdings 2"/>
              <a:buChar char=""/>
              <a:defRPr/>
            </a:pPr>
            <a:r>
              <a:rPr lang="ru-RU" dirty="0" smtClean="0"/>
              <a:t>Проводила на войну мужа Чебак Александра Евсеевича и старшего сына Чебак Ивана Александровича.</a:t>
            </a:r>
          </a:p>
          <a:p>
            <a:pPr marL="365760" indent="-283464" fontAlgn="auto">
              <a:spcAft>
                <a:spcPts val="0"/>
              </a:spcAft>
              <a:buFont typeface="Wingdings 2"/>
              <a:buChar char=""/>
              <a:defRPr/>
            </a:pPr>
            <a:r>
              <a:rPr lang="ru-RU" dirty="0" smtClean="0"/>
              <a:t>Она вела хозяйство, выращивала табачную рассаду, следила за детьми,  всего у нее их было 8. Когда наступили холода, сама на своих плечах из леса таскала дрова.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100" y="274638"/>
            <a:ext cx="7280275" cy="939800"/>
          </a:xfrm>
        </p:spPr>
        <p:txBody>
          <a:bodyPr/>
          <a:lstStyle/>
          <a:p>
            <a:pPr algn="ctr" fontAlgn="auto">
              <a:spcAft>
                <a:spcPts val="0"/>
              </a:spcAft>
              <a:defRPr/>
            </a:pPr>
            <a:r>
              <a:rPr lang="ru-RU" sz="2400" b="1" dirty="0" smtClean="0">
                <a:solidFill>
                  <a:schemeClr val="tx2">
                    <a:satMod val="130000"/>
                  </a:schemeClr>
                </a:solidFill>
                <a:latin typeface="Times New Roman" pitchFamily="18" charset="0"/>
                <a:cs typeface="Times New Roman" pitchFamily="18" charset="0"/>
              </a:rPr>
              <a:t>ЧЕБАК АЛЕКСАНДР ЕВСЕЕВИЧ</a:t>
            </a:r>
            <a:br>
              <a:rPr lang="ru-RU" sz="2400" b="1" dirty="0" smtClean="0">
                <a:solidFill>
                  <a:schemeClr val="tx2">
                    <a:satMod val="130000"/>
                  </a:schemeClr>
                </a:solidFill>
                <a:latin typeface="Times New Roman" pitchFamily="18" charset="0"/>
                <a:cs typeface="Times New Roman" pitchFamily="18" charset="0"/>
              </a:rPr>
            </a:br>
            <a:r>
              <a:rPr lang="ru-RU" sz="2400" b="1" dirty="0" smtClean="0">
                <a:solidFill>
                  <a:schemeClr val="tx2">
                    <a:satMod val="130000"/>
                  </a:schemeClr>
                </a:solidFill>
                <a:latin typeface="Times New Roman" pitchFamily="18" charset="0"/>
                <a:cs typeface="Times New Roman" pitchFamily="18" charset="0"/>
              </a:rPr>
              <a:t>(1898 – 5 АРЕЛЯ 1965)</a:t>
            </a:r>
            <a:endParaRPr lang="ru-RU" sz="2400" b="1" dirty="0">
              <a:solidFill>
                <a:schemeClr val="tx2">
                  <a:satMod val="130000"/>
                </a:schemeClr>
              </a:solidFill>
              <a:latin typeface="Times New Roman" pitchFamily="18" charset="0"/>
              <a:cs typeface="Times New Roman" pitchFamily="18" charset="0"/>
            </a:endParaRPr>
          </a:p>
        </p:txBody>
      </p:sp>
      <p:pic>
        <p:nvPicPr>
          <p:cNvPr id="21506" name="Picture 2" descr="F:\Фото долгогусевск\Изображение 013.tif"/>
          <p:cNvPicPr>
            <a:picLocks noGrp="1" noChangeAspect="1" noChangeArrowheads="1"/>
          </p:cNvPicPr>
          <p:nvPr>
            <p:ph sz="half" idx="1"/>
          </p:nvPr>
        </p:nvPicPr>
        <p:blipFill>
          <a:blip r:embed="rId2"/>
          <a:srcRect/>
          <a:stretch>
            <a:fillRect/>
          </a:stretch>
        </p:blipFill>
        <p:spPr>
          <a:xfrm>
            <a:off x="285750" y="1000125"/>
            <a:ext cx="2143125" cy="3500438"/>
          </a:xfrm>
        </p:spPr>
      </p:pic>
      <p:sp>
        <p:nvSpPr>
          <p:cNvPr id="21507" name="Содержимое 3"/>
          <p:cNvSpPr>
            <a:spLocks noGrp="1"/>
          </p:cNvSpPr>
          <p:nvPr>
            <p:ph sz="half" idx="2"/>
          </p:nvPr>
        </p:nvSpPr>
        <p:spPr>
          <a:xfrm>
            <a:off x="4648200" y="1285875"/>
            <a:ext cx="4138613" cy="5286375"/>
          </a:xfrm>
        </p:spPr>
        <p:txBody>
          <a:bodyPr/>
          <a:lstStyle/>
          <a:p>
            <a:r>
              <a:rPr lang="ru-RU" sz="1400" smtClean="0">
                <a:latin typeface="Times New Roman" pitchFamily="18" charset="0"/>
                <a:cs typeface="Times New Roman" pitchFamily="18" charset="0"/>
              </a:rPr>
              <a:t>Ушел служить вместе со своим отцом, прошел гражданскую войну. После познакомился со свой будущей женой Гончаровой Марией Михайловной, с которой у него была очень большая семья (8 детей). На Отечественную войну ушел со своим старшим сыном Чебак Иваном Александровичем, дошли до Индюкгоры, где шли лесами и переплывали реками, чтобы не нарваться на немцев, вещи стирали бензином, дошли до Венгрии. После он еще служил 4 года. Защищал Керчь, был сильно ранен, лежал в госпитале города Сочи. Получил много наград: орден Красной Звезды, медаль «За отвагу».</a:t>
            </a:r>
          </a:p>
          <a:p>
            <a:r>
              <a:rPr lang="ru-RU" sz="1400" smtClean="0">
                <a:latin typeface="Times New Roman" pitchFamily="18" charset="0"/>
                <a:cs typeface="Times New Roman" pitchFamily="18" charset="0"/>
              </a:rPr>
              <a:t>После окончания войны вернулся в х. Долгогусевский, пошел работать в колхоз, где был трактористом, затем заврассадным, а позже стал бригадиром табачной бригады. В колхозе он проводил большое количество свободного времени. Мой прадедушка имел большое хозяйство: лошади, свиньи, овцы, куры, гуси. Люди его уважали. Уйдя на заслуженный отдых, продолжал заниматься животноводством дома.  </a:t>
            </a:r>
          </a:p>
          <a:p>
            <a:endParaRPr lang="ru-RU" sz="1400" b="1" smtClean="0">
              <a:latin typeface="Times New Roman" pitchFamily="18" charset="0"/>
              <a:cs typeface="Times New Roman" pitchFamily="18" charset="0"/>
            </a:endParaRPr>
          </a:p>
        </p:txBody>
      </p:sp>
      <p:pic>
        <p:nvPicPr>
          <p:cNvPr id="21508" name="Picture 2" descr="F:\Фото долгогусевск\Изображение 015ИМ.tif"/>
          <p:cNvPicPr>
            <a:picLocks noChangeAspect="1" noChangeArrowheads="1"/>
          </p:cNvPicPr>
          <p:nvPr/>
        </p:nvPicPr>
        <p:blipFill>
          <a:blip r:embed="rId3"/>
          <a:srcRect/>
          <a:stretch>
            <a:fillRect/>
          </a:stretch>
        </p:blipFill>
        <p:spPr bwMode="auto">
          <a:xfrm>
            <a:off x="2143125" y="2857500"/>
            <a:ext cx="2441575"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595</TotalTime>
  <Words>822</Words>
  <Application>Microsoft Office PowerPoint</Application>
  <PresentationFormat>Экран (4:3)</PresentationFormat>
  <Paragraphs>32</Paragraphs>
  <Slides>13</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7</vt:i4>
      </vt:variant>
      <vt:variant>
        <vt:lpstr>Заголовки слайдов</vt:lpstr>
      </vt:variant>
      <vt:variant>
        <vt:i4>13</vt:i4>
      </vt:variant>
    </vt:vector>
  </HeadingPairs>
  <TitlesOfParts>
    <vt:vector size="27" baseType="lpstr">
      <vt:lpstr>Corbel</vt:lpstr>
      <vt:lpstr>Arial</vt:lpstr>
      <vt:lpstr>Wingdings 2</vt:lpstr>
      <vt:lpstr>Verdana</vt:lpstr>
      <vt:lpstr>Calibri</vt:lpstr>
      <vt:lpstr>Gill Sans MT</vt:lpstr>
      <vt:lpstr>Times New Roman</vt:lpstr>
      <vt:lpstr>Солнцестояние</vt:lpstr>
      <vt:lpstr>Солнцестояние</vt:lpstr>
      <vt:lpstr>Солнцестояние</vt:lpstr>
      <vt:lpstr>Солнцестояние</vt:lpstr>
      <vt:lpstr>Солнцестояние</vt:lpstr>
      <vt:lpstr>Солнцестояние</vt:lpstr>
      <vt:lpstr>Солнцестояние</vt:lpstr>
      <vt:lpstr>    История  хутора Долгогусевского в лицах</vt:lpstr>
      <vt:lpstr>Наш хутор Долгогусевский  сегодня </vt:lpstr>
      <vt:lpstr>Наш хутор Долгогусевский  сегодня </vt:lpstr>
      <vt:lpstr>История хутора в лицах Крисалов Николай Андреевич (1934 г.р.)</vt:lpstr>
      <vt:lpstr>Кладовая, которой заведовал Горобец Иван, а под ней был подвал (в нем во время войны прятались люди) </vt:lpstr>
      <vt:lpstr>История хутора в лицах  Языкова Елена Тихоновна – самый пожилой человек хутора  (1927 г.р.) </vt:lpstr>
      <vt:lpstr>Современный вид реки Ганджи  (к сожалению она пересохла)</vt:lpstr>
      <vt:lpstr>История хутора в лицах  Чебак Мария Михайловна (1903-1971)</vt:lpstr>
      <vt:lpstr>ЧЕБАК АЛЕКСАНДР ЕВСЕЕВИЧ (1898 – 5 АРЕЛЯ 1965)</vt:lpstr>
      <vt:lpstr>Чебак Иван Игнатович (1918-1980)  </vt:lpstr>
      <vt:lpstr>Кресамова Александра Тимофеевна (1912-1991)</vt:lpstr>
      <vt:lpstr>Крисалов Андрей Трофимович (1911 - 1981)</vt:lpstr>
      <vt:lpstr>Главной сельхозкультурой в 1950-е годы был табак</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моего хутора Долгогусевского  адрес школа</dc:title>
  <cp:lastModifiedBy> </cp:lastModifiedBy>
  <cp:revision>67</cp:revision>
  <dcterms:modified xsi:type="dcterms:W3CDTF">2014-03-20T14:58:37Z</dcterms:modified>
</cp:coreProperties>
</file>